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Inter"/>
      <p:regular r:id="rId20"/>
      <p:bold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93">
          <p15:clr>
            <a:srgbClr val="747775"/>
          </p15:clr>
        </p15:guide>
        <p15:guide id="3" pos="72">
          <p15:clr>
            <a:srgbClr val="747775"/>
          </p15:clr>
        </p15:guide>
        <p15:guide id="4" pos="568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93"/>
        <p:guide pos="72"/>
        <p:guide pos="56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Inter-regular.fntdata"/><Relationship Id="rId22" Type="http://schemas.openxmlformats.org/officeDocument/2006/relationships/font" Target="fonts/RobotoMono-regular.fntdata"/><Relationship Id="rId21" Type="http://schemas.openxmlformats.org/officeDocument/2006/relationships/font" Target="fonts/Inter-bold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25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abc077851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abc077851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9c054c5a5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9c054c5a5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bdd52152e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2bdd52152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abc077851c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abc077851c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c095125dc4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2c095125dc4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c095125dc4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2c095125dc4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b9c054c5a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2b9c054c5a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b9c054c5a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b9c054c5a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b9c054c5a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b9c054c5a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b9c054c5a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b9c054c5a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b9c054c5a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b9c054c5a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b9c054c5a5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b9c054c5a5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b9c054c5a5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2b9c054c5a5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b9c054c5a5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b9c054c5a5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2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2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2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0 - Title Card (General)">
  <p:cSld name="TITLE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41575" y="395275"/>
            <a:ext cx="6528300" cy="27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108950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491700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1108950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>
            <a:off x="1108950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/>
          <p:nvPr>
            <p:ph idx="5" type="pic"/>
          </p:nvPr>
        </p:nvSpPr>
        <p:spPr>
          <a:xfrm>
            <a:off x="491700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2"/>
          <p:cNvSpPr txBox="1"/>
          <p:nvPr>
            <p:ph idx="6" type="subTitle"/>
          </p:nvPr>
        </p:nvSpPr>
        <p:spPr>
          <a:xfrm>
            <a:off x="1108950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7" type="subTitle"/>
          </p:nvPr>
        </p:nvSpPr>
        <p:spPr>
          <a:xfrm>
            <a:off x="4422975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2"/>
          <p:cNvSpPr/>
          <p:nvPr>
            <p:ph idx="8" type="pic"/>
          </p:nvPr>
        </p:nvSpPr>
        <p:spPr>
          <a:xfrm>
            <a:off x="3805725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" name="Google Shape;18;p2"/>
          <p:cNvSpPr txBox="1"/>
          <p:nvPr>
            <p:ph idx="9" type="subTitle"/>
          </p:nvPr>
        </p:nvSpPr>
        <p:spPr>
          <a:xfrm>
            <a:off x="4422975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3" type="subTitle"/>
          </p:nvPr>
        </p:nvSpPr>
        <p:spPr>
          <a:xfrm>
            <a:off x="4422975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2"/>
          <p:cNvSpPr/>
          <p:nvPr>
            <p:ph idx="14" type="pic"/>
          </p:nvPr>
        </p:nvSpPr>
        <p:spPr>
          <a:xfrm>
            <a:off x="3805725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2"/>
          <p:cNvSpPr txBox="1"/>
          <p:nvPr>
            <p:ph idx="15" type="subTitle"/>
          </p:nvPr>
        </p:nvSpPr>
        <p:spPr>
          <a:xfrm>
            <a:off x="4422975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1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3 - Section title (Enterprise) ">
  <p:cSld name="Large Number (orange, pink, purple)_4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>
            <p:ph type="ctrTitle"/>
          </p:nvPr>
        </p:nvSpPr>
        <p:spPr>
          <a:xfrm>
            <a:off x="430400" y="908700"/>
            <a:ext cx="7415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4 - Section title (Productivity)">
  <p:cSld name="Large Number (orange, pink, purple)_4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ctrTitle"/>
          </p:nvPr>
        </p:nvSpPr>
        <p:spPr>
          <a:xfrm>
            <a:off x="430400" y="908700"/>
            <a:ext cx="7415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5 - Section title (Security)">
  <p:cSld name="Large Number (orange, pink, purple)_4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/>
          <p:nvPr>
            <p:ph type="ctrTitle"/>
          </p:nvPr>
        </p:nvSpPr>
        <p:spPr>
          <a:xfrm>
            <a:off x="430400" y="908700"/>
            <a:ext cx="7415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Agenda">
  <p:cSld name="Two Statemen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1032250" y="2411700"/>
            <a:ext cx="1020600" cy="320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Agenda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4105275" y="742950"/>
            <a:ext cx="47625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4"/>
          <p:cNvSpPr txBox="1"/>
          <p:nvPr>
            <p:ph idx="2" type="subTitle"/>
          </p:nvPr>
        </p:nvSpPr>
        <p:spPr>
          <a:xfrm>
            <a:off x="4105275" y="1569225"/>
            <a:ext cx="47625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4"/>
          <p:cNvSpPr txBox="1"/>
          <p:nvPr>
            <p:ph idx="3" type="subTitle"/>
          </p:nvPr>
        </p:nvSpPr>
        <p:spPr>
          <a:xfrm>
            <a:off x="4105275" y="2395500"/>
            <a:ext cx="47625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14"/>
          <p:cNvSpPr txBox="1"/>
          <p:nvPr>
            <p:ph idx="4" type="subTitle"/>
          </p:nvPr>
        </p:nvSpPr>
        <p:spPr>
          <a:xfrm>
            <a:off x="4105275" y="3221775"/>
            <a:ext cx="47625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14"/>
          <p:cNvSpPr/>
          <p:nvPr/>
        </p:nvSpPr>
        <p:spPr>
          <a:xfrm rot="-5400000">
            <a:off x="1454700" y="2634598"/>
            <a:ext cx="34746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60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/>
          <p:nvPr>
            <p:ph idx="5" type="subTitle"/>
          </p:nvPr>
        </p:nvSpPr>
        <p:spPr>
          <a:xfrm>
            <a:off x="4105275" y="4048050"/>
            <a:ext cx="47625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only">
  <p:cSld name="Two Statements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ctrTitle"/>
          </p:nvPr>
        </p:nvSpPr>
        <p:spPr>
          <a:xfrm>
            <a:off x="474900" y="185325"/>
            <a:ext cx="81942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1390650" y="1266825"/>
            <a:ext cx="63723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&amp; content">
  <p:cSld name="Two Statements_1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0" y="0"/>
            <a:ext cx="411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>
            <p:ph type="ctrTitle"/>
          </p:nvPr>
        </p:nvSpPr>
        <p:spPr>
          <a:xfrm>
            <a:off x="285075" y="490500"/>
            <a:ext cx="35631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4629150" y="872400"/>
            <a:ext cx="4048200" cy="3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wo points">
  <p:cSld name="Two Statements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ctrTitle"/>
          </p:nvPr>
        </p:nvSpPr>
        <p:spPr>
          <a:xfrm>
            <a:off x="540325" y="1261650"/>
            <a:ext cx="4031700" cy="26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5057775" y="1495425"/>
            <a:ext cx="35148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2" type="subTitle"/>
          </p:nvPr>
        </p:nvSpPr>
        <p:spPr>
          <a:xfrm>
            <a:off x="5057775" y="1695525"/>
            <a:ext cx="35148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3" type="subTitle"/>
          </p:nvPr>
        </p:nvSpPr>
        <p:spPr>
          <a:xfrm>
            <a:off x="5057775" y="2962275"/>
            <a:ext cx="35148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4" type="subTitle"/>
          </p:nvPr>
        </p:nvSpPr>
        <p:spPr>
          <a:xfrm>
            <a:off x="5057775" y="3162375"/>
            <a:ext cx="35148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hree points">
  <p:cSld name="Three Statement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590546" y="973331"/>
            <a:ext cx="51585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3343275" y="3390900"/>
            <a:ext cx="2657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3343275" y="3591000"/>
            <a:ext cx="2657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subTitle"/>
          </p:nvPr>
        </p:nvSpPr>
        <p:spPr>
          <a:xfrm>
            <a:off x="590550" y="3390900"/>
            <a:ext cx="2657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4" type="subTitle"/>
          </p:nvPr>
        </p:nvSpPr>
        <p:spPr>
          <a:xfrm>
            <a:off x="590550" y="3591000"/>
            <a:ext cx="2657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5" type="subTitle"/>
          </p:nvPr>
        </p:nvSpPr>
        <p:spPr>
          <a:xfrm>
            <a:off x="6096000" y="3390900"/>
            <a:ext cx="2657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6" type="subTitle"/>
          </p:nvPr>
        </p:nvSpPr>
        <p:spPr>
          <a:xfrm>
            <a:off x="6096000" y="3591000"/>
            <a:ext cx="2657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Four points">
  <p:cSld name="Four statement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ctrTitle"/>
          </p:nvPr>
        </p:nvSpPr>
        <p:spPr>
          <a:xfrm>
            <a:off x="465175" y="1758425"/>
            <a:ext cx="26574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6238875" y="1524000"/>
            <a:ext cx="2657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2" type="subTitle"/>
          </p:nvPr>
        </p:nvSpPr>
        <p:spPr>
          <a:xfrm>
            <a:off x="6238875" y="1724100"/>
            <a:ext cx="2657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3" type="subTitle"/>
          </p:nvPr>
        </p:nvSpPr>
        <p:spPr>
          <a:xfrm>
            <a:off x="3486150" y="1524000"/>
            <a:ext cx="2657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4" type="subTitle"/>
          </p:nvPr>
        </p:nvSpPr>
        <p:spPr>
          <a:xfrm>
            <a:off x="3486150" y="1724100"/>
            <a:ext cx="2657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5" type="subTitle"/>
          </p:nvPr>
        </p:nvSpPr>
        <p:spPr>
          <a:xfrm>
            <a:off x="6238875" y="3248025"/>
            <a:ext cx="2657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6" type="subTitle"/>
          </p:nvPr>
        </p:nvSpPr>
        <p:spPr>
          <a:xfrm>
            <a:off x="6238875" y="3448125"/>
            <a:ext cx="2657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7" type="subTitle"/>
          </p:nvPr>
        </p:nvSpPr>
        <p:spPr>
          <a:xfrm>
            <a:off x="3486150" y="3248025"/>
            <a:ext cx="2657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8" type="subTitle"/>
          </p:nvPr>
        </p:nvSpPr>
        <p:spPr>
          <a:xfrm>
            <a:off x="3486150" y="3448125"/>
            <a:ext cx="2657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One image">
  <p:cSld name="Two Photos | Two Statemen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6200775" y="0"/>
            <a:ext cx="2943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ctrTitle"/>
          </p:nvPr>
        </p:nvSpPr>
        <p:spPr>
          <a:xfrm>
            <a:off x="465175" y="1196450"/>
            <a:ext cx="33354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465175" y="2909450"/>
            <a:ext cx="3390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7" name="Google Shape;147;p20"/>
          <p:cNvSpPr/>
          <p:nvPr>
            <p:ph idx="2" type="pic"/>
          </p:nvPr>
        </p:nvSpPr>
        <p:spPr>
          <a:xfrm>
            <a:off x="4376550" y="931900"/>
            <a:ext cx="3657600" cy="34686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6960000" dist="190500">
              <a:srgbClr val="000000">
                <a:alpha val="21000"/>
              </a:srgbClr>
            </a:outerShdw>
          </a:effectLst>
        </p:spPr>
      </p:sp>
      <p:grpSp>
        <p:nvGrpSpPr>
          <p:cNvPr id="148" name="Google Shape;148;p20"/>
          <p:cNvGrpSpPr/>
          <p:nvPr/>
        </p:nvGrpSpPr>
        <p:grpSpPr>
          <a:xfrm>
            <a:off x="4358159" y="627114"/>
            <a:ext cx="3694383" cy="304797"/>
            <a:chOff x="247225" y="2551900"/>
            <a:chExt cx="7105950" cy="595075"/>
          </a:xfrm>
        </p:grpSpPr>
        <p:sp>
          <p:nvSpPr>
            <p:cNvPr id="149" name="Google Shape;149;p20"/>
            <p:cNvSpPr/>
            <p:nvPr/>
          </p:nvSpPr>
          <p:spPr>
            <a:xfrm>
              <a:off x="247225" y="2551900"/>
              <a:ext cx="7105950" cy="595075"/>
            </a:xfrm>
            <a:custGeom>
              <a:rect b="b" l="l" r="r" t="t"/>
              <a:pathLst>
                <a:path extrusionOk="0" h="23803" w="284238">
                  <a:moveTo>
                    <a:pt x="4901" y="0"/>
                  </a:moveTo>
                  <a:cubicBezTo>
                    <a:pt x="2184" y="0"/>
                    <a:pt x="0" y="2212"/>
                    <a:pt x="0" y="4901"/>
                  </a:cubicBezTo>
                  <a:lnTo>
                    <a:pt x="0" y="23803"/>
                  </a:lnTo>
                  <a:lnTo>
                    <a:pt x="284238" y="23803"/>
                  </a:lnTo>
                  <a:lnTo>
                    <a:pt x="284238" y="4901"/>
                  </a:lnTo>
                  <a:cubicBezTo>
                    <a:pt x="284238" y="2212"/>
                    <a:pt x="282026" y="0"/>
                    <a:pt x="279337" y="0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251425" y="2556800"/>
              <a:ext cx="7096850" cy="585975"/>
            </a:xfrm>
            <a:custGeom>
              <a:rect b="b" l="l" r="r" t="t"/>
              <a:pathLst>
                <a:path extrusionOk="0" fill="none" h="23439" w="283874">
                  <a:moveTo>
                    <a:pt x="4733" y="0"/>
                  </a:moveTo>
                  <a:lnTo>
                    <a:pt x="279169" y="0"/>
                  </a:lnTo>
                  <a:cubicBezTo>
                    <a:pt x="281774" y="0"/>
                    <a:pt x="283874" y="2100"/>
                    <a:pt x="283874" y="4705"/>
                  </a:cubicBezTo>
                  <a:lnTo>
                    <a:pt x="283874" y="23439"/>
                  </a:lnTo>
                  <a:lnTo>
                    <a:pt x="0" y="23439"/>
                  </a:lnTo>
                  <a:lnTo>
                    <a:pt x="0" y="4705"/>
                  </a:lnTo>
                  <a:cubicBezTo>
                    <a:pt x="0" y="2100"/>
                    <a:pt x="2100" y="0"/>
                    <a:pt x="473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894800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33" y="0"/>
                    <a:pt x="0" y="1260"/>
                    <a:pt x="0" y="2800"/>
                  </a:cubicBezTo>
                  <a:cubicBezTo>
                    <a:pt x="0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85E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896900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5" y="2688"/>
                  </a:moveTo>
                  <a:cubicBezTo>
                    <a:pt x="5405" y="4201"/>
                    <a:pt x="4201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1" y="0"/>
                    <a:pt x="5405" y="1204"/>
                    <a:pt x="5405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658175" y="2779425"/>
              <a:ext cx="140025" cy="140025"/>
            </a:xfrm>
            <a:custGeom>
              <a:rect b="b" l="l" r="r" t="t"/>
              <a:pathLst>
                <a:path extrusionOk="0" h="5601" w="5601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60" y="0"/>
                    <a:pt x="0" y="1260"/>
                    <a:pt x="0" y="2800"/>
                  </a:cubicBezTo>
                  <a:cubicBezTo>
                    <a:pt x="0" y="4369"/>
                    <a:pt x="1260" y="5601"/>
                    <a:pt x="2801" y="5601"/>
                  </a:cubicBezTo>
                  <a:close/>
                </a:path>
              </a:pathLst>
            </a:custGeom>
            <a:solidFill>
              <a:srgbClr val="FFE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660275" y="2782225"/>
              <a:ext cx="135825" cy="135125"/>
            </a:xfrm>
            <a:custGeom>
              <a:rect b="b" l="l" r="r" t="t"/>
              <a:pathLst>
                <a:path extrusionOk="0" fill="none" h="5405" w="5433">
                  <a:moveTo>
                    <a:pt x="5433" y="2688"/>
                  </a:moveTo>
                  <a:cubicBezTo>
                    <a:pt x="5433" y="4201"/>
                    <a:pt x="4229" y="5405"/>
                    <a:pt x="2717" y="5405"/>
                  </a:cubicBezTo>
                  <a:cubicBezTo>
                    <a:pt x="1204" y="5405"/>
                    <a:pt x="0" y="4201"/>
                    <a:pt x="0" y="2688"/>
                  </a:cubicBezTo>
                  <a:cubicBezTo>
                    <a:pt x="0" y="1204"/>
                    <a:pt x="1204" y="0"/>
                    <a:pt x="2717" y="0"/>
                  </a:cubicBezTo>
                  <a:cubicBezTo>
                    <a:pt x="4229" y="0"/>
                    <a:pt x="5433" y="1204"/>
                    <a:pt x="5433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422225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2" y="5601"/>
                    <a:pt x="5602" y="4369"/>
                    <a:pt x="5602" y="2800"/>
                  </a:cubicBezTo>
                  <a:cubicBezTo>
                    <a:pt x="5602" y="1260"/>
                    <a:pt x="4342" y="0"/>
                    <a:pt x="2801" y="0"/>
                  </a:cubicBezTo>
                  <a:cubicBezTo>
                    <a:pt x="1233" y="0"/>
                    <a:pt x="1" y="1260"/>
                    <a:pt x="1" y="2800"/>
                  </a:cubicBezTo>
                  <a:cubicBezTo>
                    <a:pt x="1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F97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424325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6" y="2688"/>
                  </a:moveTo>
                  <a:cubicBezTo>
                    <a:pt x="5406" y="4201"/>
                    <a:pt x="4202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2" y="0"/>
                    <a:pt x="5406" y="1204"/>
                    <a:pt x="5406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- Title Card (AI)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424300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342900" y="395275"/>
            <a:ext cx="6528300" cy="27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1110275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/>
          <p:nvPr>
            <p:ph idx="3" type="pic"/>
          </p:nvPr>
        </p:nvSpPr>
        <p:spPr>
          <a:xfrm>
            <a:off x="493025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1110275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5" type="subTitle"/>
          </p:nvPr>
        </p:nvSpPr>
        <p:spPr>
          <a:xfrm>
            <a:off x="1110275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3"/>
          <p:cNvSpPr/>
          <p:nvPr>
            <p:ph idx="6" type="pic"/>
          </p:nvPr>
        </p:nvSpPr>
        <p:spPr>
          <a:xfrm>
            <a:off x="493025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3"/>
          <p:cNvSpPr txBox="1"/>
          <p:nvPr>
            <p:ph idx="7" type="subTitle"/>
          </p:nvPr>
        </p:nvSpPr>
        <p:spPr>
          <a:xfrm>
            <a:off x="1110275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8" type="subTitle"/>
          </p:nvPr>
        </p:nvSpPr>
        <p:spPr>
          <a:xfrm>
            <a:off x="4424300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3"/>
          <p:cNvSpPr/>
          <p:nvPr>
            <p:ph idx="9" type="pic"/>
          </p:nvPr>
        </p:nvSpPr>
        <p:spPr>
          <a:xfrm>
            <a:off x="3807050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3"/>
          <p:cNvSpPr txBox="1"/>
          <p:nvPr>
            <p:ph idx="13" type="subTitle"/>
          </p:nvPr>
        </p:nvSpPr>
        <p:spPr>
          <a:xfrm>
            <a:off x="4424300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4" type="subTitle"/>
          </p:nvPr>
        </p:nvSpPr>
        <p:spPr>
          <a:xfrm>
            <a:off x="4424300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3"/>
          <p:cNvSpPr/>
          <p:nvPr>
            <p:ph idx="15" type="pic"/>
          </p:nvPr>
        </p:nvSpPr>
        <p:spPr>
          <a:xfrm>
            <a:off x="3807050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wo images">
  <p:cSld name="Three Photos | Three Statemen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3514725" y="0"/>
            <a:ext cx="5629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>
            <p:ph idx="2" type="pic"/>
          </p:nvPr>
        </p:nvSpPr>
        <p:spPr>
          <a:xfrm>
            <a:off x="3922453" y="729916"/>
            <a:ext cx="2250600" cy="20139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5400000" dist="200025">
              <a:srgbClr val="000000">
                <a:alpha val="50000"/>
              </a:srgbClr>
            </a:outerShdw>
          </a:effectLst>
        </p:spPr>
      </p:sp>
      <p:sp>
        <p:nvSpPr>
          <p:cNvPr id="160" name="Google Shape;160;p21"/>
          <p:cNvSpPr/>
          <p:nvPr>
            <p:ph idx="3" type="pic"/>
          </p:nvPr>
        </p:nvSpPr>
        <p:spPr>
          <a:xfrm>
            <a:off x="6485903" y="729915"/>
            <a:ext cx="2250600" cy="20139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5400000" dist="200025">
              <a:srgbClr val="000000">
                <a:alpha val="50000"/>
              </a:srgbClr>
            </a:outerShdw>
          </a:effectLst>
        </p:spPr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3922450" y="3657600"/>
            <a:ext cx="22506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4" type="subTitle"/>
          </p:nvPr>
        </p:nvSpPr>
        <p:spPr>
          <a:xfrm>
            <a:off x="3922450" y="3857700"/>
            <a:ext cx="2250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5" type="subTitle"/>
          </p:nvPr>
        </p:nvSpPr>
        <p:spPr>
          <a:xfrm>
            <a:off x="6485900" y="3657600"/>
            <a:ext cx="22506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6" type="subTitle"/>
          </p:nvPr>
        </p:nvSpPr>
        <p:spPr>
          <a:xfrm>
            <a:off x="6485900" y="3857700"/>
            <a:ext cx="2250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type="ctrTitle"/>
          </p:nvPr>
        </p:nvSpPr>
        <p:spPr>
          <a:xfrm>
            <a:off x="236575" y="1425050"/>
            <a:ext cx="30399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66" name="Google Shape;166;p21"/>
          <p:cNvSpPr txBox="1"/>
          <p:nvPr>
            <p:ph idx="7" type="subTitle"/>
          </p:nvPr>
        </p:nvSpPr>
        <p:spPr>
          <a:xfrm>
            <a:off x="236575" y="3138050"/>
            <a:ext cx="28875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  <a:defRPr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167" name="Google Shape;167;p21"/>
          <p:cNvGrpSpPr/>
          <p:nvPr/>
        </p:nvGrpSpPr>
        <p:grpSpPr>
          <a:xfrm>
            <a:off x="3914000" y="617519"/>
            <a:ext cx="2267509" cy="174416"/>
            <a:chOff x="247225" y="2551900"/>
            <a:chExt cx="7105950" cy="595075"/>
          </a:xfrm>
        </p:grpSpPr>
        <p:sp>
          <p:nvSpPr>
            <p:cNvPr id="168" name="Google Shape;168;p21"/>
            <p:cNvSpPr/>
            <p:nvPr/>
          </p:nvSpPr>
          <p:spPr>
            <a:xfrm>
              <a:off x="247225" y="2551900"/>
              <a:ext cx="7105950" cy="595075"/>
            </a:xfrm>
            <a:custGeom>
              <a:rect b="b" l="l" r="r" t="t"/>
              <a:pathLst>
                <a:path extrusionOk="0" h="23803" w="284238">
                  <a:moveTo>
                    <a:pt x="4901" y="0"/>
                  </a:moveTo>
                  <a:cubicBezTo>
                    <a:pt x="2184" y="0"/>
                    <a:pt x="0" y="2212"/>
                    <a:pt x="0" y="4901"/>
                  </a:cubicBezTo>
                  <a:lnTo>
                    <a:pt x="0" y="23803"/>
                  </a:lnTo>
                  <a:lnTo>
                    <a:pt x="284238" y="23803"/>
                  </a:lnTo>
                  <a:lnTo>
                    <a:pt x="284238" y="4901"/>
                  </a:lnTo>
                  <a:cubicBezTo>
                    <a:pt x="284238" y="2212"/>
                    <a:pt x="282026" y="0"/>
                    <a:pt x="279337" y="0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251425" y="2556800"/>
              <a:ext cx="7096850" cy="585975"/>
            </a:xfrm>
            <a:custGeom>
              <a:rect b="b" l="l" r="r" t="t"/>
              <a:pathLst>
                <a:path extrusionOk="0" fill="none" h="23439" w="283874">
                  <a:moveTo>
                    <a:pt x="4733" y="0"/>
                  </a:moveTo>
                  <a:lnTo>
                    <a:pt x="279169" y="0"/>
                  </a:lnTo>
                  <a:cubicBezTo>
                    <a:pt x="281774" y="0"/>
                    <a:pt x="283874" y="2100"/>
                    <a:pt x="283874" y="4705"/>
                  </a:cubicBezTo>
                  <a:lnTo>
                    <a:pt x="283874" y="23439"/>
                  </a:lnTo>
                  <a:lnTo>
                    <a:pt x="0" y="23439"/>
                  </a:lnTo>
                  <a:lnTo>
                    <a:pt x="0" y="4705"/>
                  </a:lnTo>
                  <a:cubicBezTo>
                    <a:pt x="0" y="2100"/>
                    <a:pt x="2100" y="0"/>
                    <a:pt x="473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894800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33" y="0"/>
                    <a:pt x="0" y="1260"/>
                    <a:pt x="0" y="2800"/>
                  </a:cubicBezTo>
                  <a:cubicBezTo>
                    <a:pt x="0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85E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896900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5" y="2688"/>
                  </a:moveTo>
                  <a:cubicBezTo>
                    <a:pt x="5405" y="4201"/>
                    <a:pt x="4201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1" y="0"/>
                    <a:pt x="5405" y="1204"/>
                    <a:pt x="5405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658175" y="2779425"/>
              <a:ext cx="140025" cy="140025"/>
            </a:xfrm>
            <a:custGeom>
              <a:rect b="b" l="l" r="r" t="t"/>
              <a:pathLst>
                <a:path extrusionOk="0" h="5601" w="5601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60" y="0"/>
                    <a:pt x="0" y="1260"/>
                    <a:pt x="0" y="2800"/>
                  </a:cubicBezTo>
                  <a:cubicBezTo>
                    <a:pt x="0" y="4369"/>
                    <a:pt x="1260" y="5601"/>
                    <a:pt x="2801" y="5601"/>
                  </a:cubicBezTo>
                  <a:close/>
                </a:path>
              </a:pathLst>
            </a:custGeom>
            <a:solidFill>
              <a:srgbClr val="FFE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660275" y="2782225"/>
              <a:ext cx="135825" cy="135125"/>
            </a:xfrm>
            <a:custGeom>
              <a:rect b="b" l="l" r="r" t="t"/>
              <a:pathLst>
                <a:path extrusionOk="0" fill="none" h="5405" w="5433">
                  <a:moveTo>
                    <a:pt x="5433" y="2688"/>
                  </a:moveTo>
                  <a:cubicBezTo>
                    <a:pt x="5433" y="4201"/>
                    <a:pt x="4229" y="5405"/>
                    <a:pt x="2717" y="5405"/>
                  </a:cubicBezTo>
                  <a:cubicBezTo>
                    <a:pt x="1204" y="5405"/>
                    <a:pt x="0" y="4201"/>
                    <a:pt x="0" y="2688"/>
                  </a:cubicBezTo>
                  <a:cubicBezTo>
                    <a:pt x="0" y="1204"/>
                    <a:pt x="1204" y="0"/>
                    <a:pt x="2717" y="0"/>
                  </a:cubicBezTo>
                  <a:cubicBezTo>
                    <a:pt x="4229" y="0"/>
                    <a:pt x="5433" y="1204"/>
                    <a:pt x="5433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422225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2" y="5601"/>
                    <a:pt x="5602" y="4369"/>
                    <a:pt x="5602" y="2800"/>
                  </a:cubicBezTo>
                  <a:cubicBezTo>
                    <a:pt x="5602" y="1260"/>
                    <a:pt x="4342" y="0"/>
                    <a:pt x="2801" y="0"/>
                  </a:cubicBezTo>
                  <a:cubicBezTo>
                    <a:pt x="1233" y="0"/>
                    <a:pt x="1" y="1260"/>
                    <a:pt x="1" y="2800"/>
                  </a:cubicBezTo>
                  <a:cubicBezTo>
                    <a:pt x="1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F97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24325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6" y="2688"/>
                  </a:moveTo>
                  <a:cubicBezTo>
                    <a:pt x="5406" y="4201"/>
                    <a:pt x="4202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2" y="0"/>
                    <a:pt x="5406" y="1204"/>
                    <a:pt x="5406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21"/>
          <p:cNvGrpSpPr/>
          <p:nvPr/>
        </p:nvGrpSpPr>
        <p:grpSpPr>
          <a:xfrm>
            <a:off x="6477450" y="617519"/>
            <a:ext cx="2267509" cy="174416"/>
            <a:chOff x="247225" y="2551900"/>
            <a:chExt cx="7105950" cy="595075"/>
          </a:xfrm>
        </p:grpSpPr>
        <p:sp>
          <p:nvSpPr>
            <p:cNvPr id="177" name="Google Shape;177;p21"/>
            <p:cNvSpPr/>
            <p:nvPr/>
          </p:nvSpPr>
          <p:spPr>
            <a:xfrm>
              <a:off x="247225" y="2551900"/>
              <a:ext cx="7105950" cy="595075"/>
            </a:xfrm>
            <a:custGeom>
              <a:rect b="b" l="l" r="r" t="t"/>
              <a:pathLst>
                <a:path extrusionOk="0" h="23803" w="284238">
                  <a:moveTo>
                    <a:pt x="4901" y="0"/>
                  </a:moveTo>
                  <a:cubicBezTo>
                    <a:pt x="2184" y="0"/>
                    <a:pt x="0" y="2212"/>
                    <a:pt x="0" y="4901"/>
                  </a:cubicBezTo>
                  <a:lnTo>
                    <a:pt x="0" y="23803"/>
                  </a:lnTo>
                  <a:lnTo>
                    <a:pt x="284238" y="23803"/>
                  </a:lnTo>
                  <a:lnTo>
                    <a:pt x="284238" y="4901"/>
                  </a:lnTo>
                  <a:cubicBezTo>
                    <a:pt x="284238" y="2212"/>
                    <a:pt x="282026" y="0"/>
                    <a:pt x="279337" y="0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251425" y="2556800"/>
              <a:ext cx="7096850" cy="585975"/>
            </a:xfrm>
            <a:custGeom>
              <a:rect b="b" l="l" r="r" t="t"/>
              <a:pathLst>
                <a:path extrusionOk="0" fill="none" h="23439" w="283874">
                  <a:moveTo>
                    <a:pt x="4733" y="0"/>
                  </a:moveTo>
                  <a:lnTo>
                    <a:pt x="279169" y="0"/>
                  </a:lnTo>
                  <a:cubicBezTo>
                    <a:pt x="281774" y="0"/>
                    <a:pt x="283874" y="2100"/>
                    <a:pt x="283874" y="4705"/>
                  </a:cubicBezTo>
                  <a:lnTo>
                    <a:pt x="283874" y="23439"/>
                  </a:lnTo>
                  <a:lnTo>
                    <a:pt x="0" y="23439"/>
                  </a:lnTo>
                  <a:lnTo>
                    <a:pt x="0" y="4705"/>
                  </a:lnTo>
                  <a:cubicBezTo>
                    <a:pt x="0" y="2100"/>
                    <a:pt x="2100" y="0"/>
                    <a:pt x="473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894800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33" y="0"/>
                    <a:pt x="0" y="1260"/>
                    <a:pt x="0" y="2800"/>
                  </a:cubicBezTo>
                  <a:cubicBezTo>
                    <a:pt x="0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85E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896900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5" y="2688"/>
                  </a:moveTo>
                  <a:cubicBezTo>
                    <a:pt x="5405" y="4201"/>
                    <a:pt x="4201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1" y="0"/>
                    <a:pt x="5405" y="1204"/>
                    <a:pt x="5405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658175" y="2779425"/>
              <a:ext cx="140025" cy="140025"/>
            </a:xfrm>
            <a:custGeom>
              <a:rect b="b" l="l" r="r" t="t"/>
              <a:pathLst>
                <a:path extrusionOk="0" h="5601" w="5601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60" y="0"/>
                    <a:pt x="0" y="1260"/>
                    <a:pt x="0" y="2800"/>
                  </a:cubicBezTo>
                  <a:cubicBezTo>
                    <a:pt x="0" y="4369"/>
                    <a:pt x="1260" y="5601"/>
                    <a:pt x="2801" y="5601"/>
                  </a:cubicBezTo>
                  <a:close/>
                </a:path>
              </a:pathLst>
            </a:custGeom>
            <a:solidFill>
              <a:srgbClr val="FFE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660275" y="2782225"/>
              <a:ext cx="135825" cy="135125"/>
            </a:xfrm>
            <a:custGeom>
              <a:rect b="b" l="l" r="r" t="t"/>
              <a:pathLst>
                <a:path extrusionOk="0" fill="none" h="5405" w="5433">
                  <a:moveTo>
                    <a:pt x="5433" y="2688"/>
                  </a:moveTo>
                  <a:cubicBezTo>
                    <a:pt x="5433" y="4201"/>
                    <a:pt x="4229" y="5405"/>
                    <a:pt x="2717" y="5405"/>
                  </a:cubicBezTo>
                  <a:cubicBezTo>
                    <a:pt x="1204" y="5405"/>
                    <a:pt x="0" y="4201"/>
                    <a:pt x="0" y="2688"/>
                  </a:cubicBezTo>
                  <a:cubicBezTo>
                    <a:pt x="0" y="1204"/>
                    <a:pt x="1204" y="0"/>
                    <a:pt x="2717" y="0"/>
                  </a:cubicBezTo>
                  <a:cubicBezTo>
                    <a:pt x="4229" y="0"/>
                    <a:pt x="5433" y="1204"/>
                    <a:pt x="5433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422225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2" y="5601"/>
                    <a:pt x="5602" y="4369"/>
                    <a:pt x="5602" y="2800"/>
                  </a:cubicBezTo>
                  <a:cubicBezTo>
                    <a:pt x="5602" y="1260"/>
                    <a:pt x="4342" y="0"/>
                    <a:pt x="2801" y="0"/>
                  </a:cubicBezTo>
                  <a:cubicBezTo>
                    <a:pt x="1233" y="0"/>
                    <a:pt x="1" y="1260"/>
                    <a:pt x="1" y="2800"/>
                  </a:cubicBezTo>
                  <a:cubicBezTo>
                    <a:pt x="1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F97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424325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6" y="2688"/>
                  </a:moveTo>
                  <a:cubicBezTo>
                    <a:pt x="5406" y="4201"/>
                    <a:pt x="4202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2" y="0"/>
                    <a:pt x="5406" y="1204"/>
                    <a:pt x="5406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Three images">
  <p:cSld name="Three Photos | Three Statements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>
            <a:off x="225" y="2419350"/>
            <a:ext cx="9144000" cy="27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>
            <p:ph idx="2" type="pic"/>
          </p:nvPr>
        </p:nvSpPr>
        <p:spPr>
          <a:xfrm>
            <a:off x="1017728" y="1415716"/>
            <a:ext cx="2250600" cy="20139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0">
              <a:srgbClr val="000000">
                <a:alpha val="50000"/>
              </a:srgbClr>
            </a:outerShdw>
          </a:effectLst>
        </p:spPr>
      </p:sp>
      <p:sp>
        <p:nvSpPr>
          <p:cNvPr id="188" name="Google Shape;188;p22"/>
          <p:cNvSpPr/>
          <p:nvPr>
            <p:ph idx="3" type="pic"/>
          </p:nvPr>
        </p:nvSpPr>
        <p:spPr>
          <a:xfrm>
            <a:off x="3428778" y="1415716"/>
            <a:ext cx="2250600" cy="20139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0">
              <a:srgbClr val="000000">
                <a:alpha val="50000"/>
              </a:srgbClr>
            </a:outerShdw>
          </a:effectLst>
        </p:spPr>
      </p:sp>
      <p:sp>
        <p:nvSpPr>
          <p:cNvPr id="189" name="Google Shape;189;p22"/>
          <p:cNvSpPr/>
          <p:nvPr>
            <p:ph idx="4" type="pic"/>
          </p:nvPr>
        </p:nvSpPr>
        <p:spPr>
          <a:xfrm>
            <a:off x="5839828" y="1415715"/>
            <a:ext cx="2250600" cy="20139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0">
              <a:srgbClr val="000000">
                <a:alpha val="50000"/>
              </a:srgbClr>
            </a:outerShdw>
          </a:effectLst>
        </p:spPr>
      </p:sp>
      <p:sp>
        <p:nvSpPr>
          <p:cNvPr id="190" name="Google Shape;190;p22"/>
          <p:cNvSpPr txBox="1"/>
          <p:nvPr>
            <p:ph idx="1" type="subTitle"/>
          </p:nvPr>
        </p:nvSpPr>
        <p:spPr>
          <a:xfrm>
            <a:off x="1017725" y="4038600"/>
            <a:ext cx="22506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1" name="Google Shape;191;p22"/>
          <p:cNvSpPr txBox="1"/>
          <p:nvPr>
            <p:ph idx="5" type="subTitle"/>
          </p:nvPr>
        </p:nvSpPr>
        <p:spPr>
          <a:xfrm>
            <a:off x="1017725" y="4238700"/>
            <a:ext cx="2250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6" type="subTitle"/>
          </p:nvPr>
        </p:nvSpPr>
        <p:spPr>
          <a:xfrm>
            <a:off x="3428775" y="4038600"/>
            <a:ext cx="22506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7" type="subTitle"/>
          </p:nvPr>
        </p:nvSpPr>
        <p:spPr>
          <a:xfrm>
            <a:off x="3428775" y="4238700"/>
            <a:ext cx="2250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idx="8" type="subTitle"/>
          </p:nvPr>
        </p:nvSpPr>
        <p:spPr>
          <a:xfrm>
            <a:off x="5839825" y="4038600"/>
            <a:ext cx="22506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22"/>
          <p:cNvSpPr txBox="1"/>
          <p:nvPr>
            <p:ph idx="9" type="subTitle"/>
          </p:nvPr>
        </p:nvSpPr>
        <p:spPr>
          <a:xfrm>
            <a:off x="5839825" y="4238700"/>
            <a:ext cx="22506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type="ctrTitle"/>
          </p:nvPr>
        </p:nvSpPr>
        <p:spPr>
          <a:xfrm>
            <a:off x="1017725" y="524025"/>
            <a:ext cx="70728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grpSp>
        <p:nvGrpSpPr>
          <p:cNvPr id="197" name="Google Shape;197;p22"/>
          <p:cNvGrpSpPr/>
          <p:nvPr/>
        </p:nvGrpSpPr>
        <p:grpSpPr>
          <a:xfrm>
            <a:off x="1009275" y="1241319"/>
            <a:ext cx="2267509" cy="174416"/>
            <a:chOff x="247225" y="2551900"/>
            <a:chExt cx="7105950" cy="595075"/>
          </a:xfrm>
        </p:grpSpPr>
        <p:sp>
          <p:nvSpPr>
            <p:cNvPr id="198" name="Google Shape;198;p22"/>
            <p:cNvSpPr/>
            <p:nvPr/>
          </p:nvSpPr>
          <p:spPr>
            <a:xfrm>
              <a:off x="247225" y="2551900"/>
              <a:ext cx="7105950" cy="595075"/>
            </a:xfrm>
            <a:custGeom>
              <a:rect b="b" l="l" r="r" t="t"/>
              <a:pathLst>
                <a:path extrusionOk="0" h="23803" w="284238">
                  <a:moveTo>
                    <a:pt x="4901" y="0"/>
                  </a:moveTo>
                  <a:cubicBezTo>
                    <a:pt x="2184" y="0"/>
                    <a:pt x="0" y="2212"/>
                    <a:pt x="0" y="4901"/>
                  </a:cubicBezTo>
                  <a:lnTo>
                    <a:pt x="0" y="23803"/>
                  </a:lnTo>
                  <a:lnTo>
                    <a:pt x="284238" y="23803"/>
                  </a:lnTo>
                  <a:lnTo>
                    <a:pt x="284238" y="4901"/>
                  </a:lnTo>
                  <a:cubicBezTo>
                    <a:pt x="284238" y="2212"/>
                    <a:pt x="282026" y="0"/>
                    <a:pt x="279337" y="0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251425" y="2556800"/>
              <a:ext cx="7096850" cy="585975"/>
            </a:xfrm>
            <a:custGeom>
              <a:rect b="b" l="l" r="r" t="t"/>
              <a:pathLst>
                <a:path extrusionOk="0" fill="none" h="23439" w="283874">
                  <a:moveTo>
                    <a:pt x="4733" y="0"/>
                  </a:moveTo>
                  <a:lnTo>
                    <a:pt x="279169" y="0"/>
                  </a:lnTo>
                  <a:cubicBezTo>
                    <a:pt x="281774" y="0"/>
                    <a:pt x="283874" y="2100"/>
                    <a:pt x="283874" y="4705"/>
                  </a:cubicBezTo>
                  <a:lnTo>
                    <a:pt x="283874" y="23439"/>
                  </a:lnTo>
                  <a:lnTo>
                    <a:pt x="0" y="23439"/>
                  </a:lnTo>
                  <a:lnTo>
                    <a:pt x="0" y="4705"/>
                  </a:lnTo>
                  <a:cubicBezTo>
                    <a:pt x="0" y="2100"/>
                    <a:pt x="2100" y="0"/>
                    <a:pt x="473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894800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33" y="0"/>
                    <a:pt x="0" y="1260"/>
                    <a:pt x="0" y="2800"/>
                  </a:cubicBezTo>
                  <a:cubicBezTo>
                    <a:pt x="0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85E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896900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5" y="2688"/>
                  </a:moveTo>
                  <a:cubicBezTo>
                    <a:pt x="5405" y="4201"/>
                    <a:pt x="4201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1" y="0"/>
                    <a:pt x="5405" y="1204"/>
                    <a:pt x="5405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658175" y="2779425"/>
              <a:ext cx="140025" cy="140025"/>
            </a:xfrm>
            <a:custGeom>
              <a:rect b="b" l="l" r="r" t="t"/>
              <a:pathLst>
                <a:path extrusionOk="0" h="5601" w="5601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60" y="0"/>
                    <a:pt x="0" y="1260"/>
                    <a:pt x="0" y="2800"/>
                  </a:cubicBezTo>
                  <a:cubicBezTo>
                    <a:pt x="0" y="4369"/>
                    <a:pt x="1260" y="5601"/>
                    <a:pt x="2801" y="5601"/>
                  </a:cubicBezTo>
                  <a:close/>
                </a:path>
              </a:pathLst>
            </a:custGeom>
            <a:solidFill>
              <a:srgbClr val="FFE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60275" y="2782225"/>
              <a:ext cx="135825" cy="135125"/>
            </a:xfrm>
            <a:custGeom>
              <a:rect b="b" l="l" r="r" t="t"/>
              <a:pathLst>
                <a:path extrusionOk="0" fill="none" h="5405" w="5433">
                  <a:moveTo>
                    <a:pt x="5433" y="2688"/>
                  </a:moveTo>
                  <a:cubicBezTo>
                    <a:pt x="5433" y="4201"/>
                    <a:pt x="4229" y="5405"/>
                    <a:pt x="2717" y="5405"/>
                  </a:cubicBezTo>
                  <a:cubicBezTo>
                    <a:pt x="1204" y="5405"/>
                    <a:pt x="0" y="4201"/>
                    <a:pt x="0" y="2688"/>
                  </a:cubicBezTo>
                  <a:cubicBezTo>
                    <a:pt x="0" y="1204"/>
                    <a:pt x="1204" y="0"/>
                    <a:pt x="2717" y="0"/>
                  </a:cubicBezTo>
                  <a:cubicBezTo>
                    <a:pt x="4229" y="0"/>
                    <a:pt x="5433" y="1204"/>
                    <a:pt x="5433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422225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2" y="5601"/>
                    <a:pt x="5602" y="4369"/>
                    <a:pt x="5602" y="2800"/>
                  </a:cubicBezTo>
                  <a:cubicBezTo>
                    <a:pt x="5602" y="1260"/>
                    <a:pt x="4342" y="0"/>
                    <a:pt x="2801" y="0"/>
                  </a:cubicBezTo>
                  <a:cubicBezTo>
                    <a:pt x="1233" y="0"/>
                    <a:pt x="1" y="1260"/>
                    <a:pt x="1" y="2800"/>
                  </a:cubicBezTo>
                  <a:cubicBezTo>
                    <a:pt x="1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F97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424325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6" y="2688"/>
                  </a:moveTo>
                  <a:cubicBezTo>
                    <a:pt x="5406" y="4201"/>
                    <a:pt x="4202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2" y="0"/>
                    <a:pt x="5406" y="1204"/>
                    <a:pt x="5406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2"/>
          <p:cNvGrpSpPr/>
          <p:nvPr/>
        </p:nvGrpSpPr>
        <p:grpSpPr>
          <a:xfrm>
            <a:off x="3420325" y="1241319"/>
            <a:ext cx="2267509" cy="174416"/>
            <a:chOff x="247225" y="2551900"/>
            <a:chExt cx="7105950" cy="595075"/>
          </a:xfrm>
        </p:grpSpPr>
        <p:sp>
          <p:nvSpPr>
            <p:cNvPr id="207" name="Google Shape;207;p22"/>
            <p:cNvSpPr/>
            <p:nvPr/>
          </p:nvSpPr>
          <p:spPr>
            <a:xfrm>
              <a:off x="247225" y="2551900"/>
              <a:ext cx="7105950" cy="595075"/>
            </a:xfrm>
            <a:custGeom>
              <a:rect b="b" l="l" r="r" t="t"/>
              <a:pathLst>
                <a:path extrusionOk="0" h="23803" w="284238">
                  <a:moveTo>
                    <a:pt x="4901" y="0"/>
                  </a:moveTo>
                  <a:cubicBezTo>
                    <a:pt x="2184" y="0"/>
                    <a:pt x="0" y="2212"/>
                    <a:pt x="0" y="4901"/>
                  </a:cubicBezTo>
                  <a:lnTo>
                    <a:pt x="0" y="23803"/>
                  </a:lnTo>
                  <a:lnTo>
                    <a:pt x="284238" y="23803"/>
                  </a:lnTo>
                  <a:lnTo>
                    <a:pt x="284238" y="4901"/>
                  </a:lnTo>
                  <a:cubicBezTo>
                    <a:pt x="284238" y="2212"/>
                    <a:pt x="282026" y="0"/>
                    <a:pt x="279337" y="0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251425" y="2556800"/>
              <a:ext cx="7096850" cy="585975"/>
            </a:xfrm>
            <a:custGeom>
              <a:rect b="b" l="l" r="r" t="t"/>
              <a:pathLst>
                <a:path extrusionOk="0" fill="none" h="23439" w="283874">
                  <a:moveTo>
                    <a:pt x="4733" y="0"/>
                  </a:moveTo>
                  <a:lnTo>
                    <a:pt x="279169" y="0"/>
                  </a:lnTo>
                  <a:cubicBezTo>
                    <a:pt x="281774" y="0"/>
                    <a:pt x="283874" y="2100"/>
                    <a:pt x="283874" y="4705"/>
                  </a:cubicBezTo>
                  <a:lnTo>
                    <a:pt x="283874" y="23439"/>
                  </a:lnTo>
                  <a:lnTo>
                    <a:pt x="0" y="23439"/>
                  </a:lnTo>
                  <a:lnTo>
                    <a:pt x="0" y="4705"/>
                  </a:lnTo>
                  <a:cubicBezTo>
                    <a:pt x="0" y="2100"/>
                    <a:pt x="2100" y="0"/>
                    <a:pt x="473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894800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33" y="0"/>
                    <a:pt x="0" y="1260"/>
                    <a:pt x="0" y="2800"/>
                  </a:cubicBezTo>
                  <a:cubicBezTo>
                    <a:pt x="0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85E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896900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5" y="2688"/>
                  </a:moveTo>
                  <a:cubicBezTo>
                    <a:pt x="5405" y="4201"/>
                    <a:pt x="4201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1" y="0"/>
                    <a:pt x="5405" y="1204"/>
                    <a:pt x="5405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658175" y="2779425"/>
              <a:ext cx="140025" cy="140025"/>
            </a:xfrm>
            <a:custGeom>
              <a:rect b="b" l="l" r="r" t="t"/>
              <a:pathLst>
                <a:path extrusionOk="0" h="5601" w="5601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60" y="0"/>
                    <a:pt x="0" y="1260"/>
                    <a:pt x="0" y="2800"/>
                  </a:cubicBezTo>
                  <a:cubicBezTo>
                    <a:pt x="0" y="4369"/>
                    <a:pt x="1260" y="5601"/>
                    <a:pt x="2801" y="5601"/>
                  </a:cubicBezTo>
                  <a:close/>
                </a:path>
              </a:pathLst>
            </a:custGeom>
            <a:solidFill>
              <a:srgbClr val="FFE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660275" y="2782225"/>
              <a:ext cx="135825" cy="135125"/>
            </a:xfrm>
            <a:custGeom>
              <a:rect b="b" l="l" r="r" t="t"/>
              <a:pathLst>
                <a:path extrusionOk="0" fill="none" h="5405" w="5433">
                  <a:moveTo>
                    <a:pt x="5433" y="2688"/>
                  </a:moveTo>
                  <a:cubicBezTo>
                    <a:pt x="5433" y="4201"/>
                    <a:pt x="4229" y="5405"/>
                    <a:pt x="2717" y="5405"/>
                  </a:cubicBezTo>
                  <a:cubicBezTo>
                    <a:pt x="1204" y="5405"/>
                    <a:pt x="0" y="4201"/>
                    <a:pt x="0" y="2688"/>
                  </a:cubicBezTo>
                  <a:cubicBezTo>
                    <a:pt x="0" y="1204"/>
                    <a:pt x="1204" y="0"/>
                    <a:pt x="2717" y="0"/>
                  </a:cubicBezTo>
                  <a:cubicBezTo>
                    <a:pt x="4229" y="0"/>
                    <a:pt x="5433" y="1204"/>
                    <a:pt x="5433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422225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2" y="5601"/>
                    <a:pt x="5602" y="4369"/>
                    <a:pt x="5602" y="2800"/>
                  </a:cubicBezTo>
                  <a:cubicBezTo>
                    <a:pt x="5602" y="1260"/>
                    <a:pt x="4342" y="0"/>
                    <a:pt x="2801" y="0"/>
                  </a:cubicBezTo>
                  <a:cubicBezTo>
                    <a:pt x="1233" y="0"/>
                    <a:pt x="1" y="1260"/>
                    <a:pt x="1" y="2800"/>
                  </a:cubicBezTo>
                  <a:cubicBezTo>
                    <a:pt x="1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F97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424325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6" y="2688"/>
                  </a:moveTo>
                  <a:cubicBezTo>
                    <a:pt x="5406" y="4201"/>
                    <a:pt x="4202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2" y="0"/>
                    <a:pt x="5406" y="1204"/>
                    <a:pt x="5406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5831375" y="1241319"/>
            <a:ext cx="2267509" cy="174416"/>
            <a:chOff x="247225" y="2551900"/>
            <a:chExt cx="7105950" cy="595075"/>
          </a:xfrm>
        </p:grpSpPr>
        <p:sp>
          <p:nvSpPr>
            <p:cNvPr id="216" name="Google Shape;216;p22"/>
            <p:cNvSpPr/>
            <p:nvPr/>
          </p:nvSpPr>
          <p:spPr>
            <a:xfrm>
              <a:off x="247225" y="2551900"/>
              <a:ext cx="7105950" cy="595075"/>
            </a:xfrm>
            <a:custGeom>
              <a:rect b="b" l="l" r="r" t="t"/>
              <a:pathLst>
                <a:path extrusionOk="0" h="23803" w="284238">
                  <a:moveTo>
                    <a:pt x="4901" y="0"/>
                  </a:moveTo>
                  <a:cubicBezTo>
                    <a:pt x="2184" y="0"/>
                    <a:pt x="0" y="2212"/>
                    <a:pt x="0" y="4901"/>
                  </a:cubicBezTo>
                  <a:lnTo>
                    <a:pt x="0" y="23803"/>
                  </a:lnTo>
                  <a:lnTo>
                    <a:pt x="284238" y="23803"/>
                  </a:lnTo>
                  <a:lnTo>
                    <a:pt x="284238" y="4901"/>
                  </a:lnTo>
                  <a:cubicBezTo>
                    <a:pt x="284238" y="2212"/>
                    <a:pt x="282026" y="0"/>
                    <a:pt x="279337" y="0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251425" y="2556800"/>
              <a:ext cx="7096850" cy="585975"/>
            </a:xfrm>
            <a:custGeom>
              <a:rect b="b" l="l" r="r" t="t"/>
              <a:pathLst>
                <a:path extrusionOk="0" fill="none" h="23439" w="283874">
                  <a:moveTo>
                    <a:pt x="4733" y="0"/>
                  </a:moveTo>
                  <a:lnTo>
                    <a:pt x="279169" y="0"/>
                  </a:lnTo>
                  <a:cubicBezTo>
                    <a:pt x="281774" y="0"/>
                    <a:pt x="283874" y="2100"/>
                    <a:pt x="283874" y="4705"/>
                  </a:cubicBezTo>
                  <a:lnTo>
                    <a:pt x="283874" y="23439"/>
                  </a:lnTo>
                  <a:lnTo>
                    <a:pt x="0" y="23439"/>
                  </a:lnTo>
                  <a:lnTo>
                    <a:pt x="0" y="4705"/>
                  </a:lnTo>
                  <a:cubicBezTo>
                    <a:pt x="0" y="2100"/>
                    <a:pt x="2100" y="0"/>
                    <a:pt x="473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894800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33" y="0"/>
                    <a:pt x="0" y="1260"/>
                    <a:pt x="0" y="2800"/>
                  </a:cubicBezTo>
                  <a:cubicBezTo>
                    <a:pt x="0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85E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896900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5" y="2688"/>
                  </a:moveTo>
                  <a:cubicBezTo>
                    <a:pt x="5405" y="4201"/>
                    <a:pt x="4201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1" y="0"/>
                    <a:pt x="5405" y="1204"/>
                    <a:pt x="5405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658175" y="2779425"/>
              <a:ext cx="140025" cy="140025"/>
            </a:xfrm>
            <a:custGeom>
              <a:rect b="b" l="l" r="r" t="t"/>
              <a:pathLst>
                <a:path extrusionOk="0" h="5601" w="5601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60" y="0"/>
                    <a:pt x="0" y="1260"/>
                    <a:pt x="0" y="2800"/>
                  </a:cubicBezTo>
                  <a:cubicBezTo>
                    <a:pt x="0" y="4369"/>
                    <a:pt x="1260" y="5601"/>
                    <a:pt x="2801" y="5601"/>
                  </a:cubicBezTo>
                  <a:close/>
                </a:path>
              </a:pathLst>
            </a:custGeom>
            <a:solidFill>
              <a:srgbClr val="FFE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60275" y="2782225"/>
              <a:ext cx="135825" cy="135125"/>
            </a:xfrm>
            <a:custGeom>
              <a:rect b="b" l="l" r="r" t="t"/>
              <a:pathLst>
                <a:path extrusionOk="0" fill="none" h="5405" w="5433">
                  <a:moveTo>
                    <a:pt x="5433" y="2688"/>
                  </a:moveTo>
                  <a:cubicBezTo>
                    <a:pt x="5433" y="4201"/>
                    <a:pt x="4229" y="5405"/>
                    <a:pt x="2717" y="5405"/>
                  </a:cubicBezTo>
                  <a:cubicBezTo>
                    <a:pt x="1204" y="5405"/>
                    <a:pt x="0" y="4201"/>
                    <a:pt x="0" y="2688"/>
                  </a:cubicBezTo>
                  <a:cubicBezTo>
                    <a:pt x="0" y="1204"/>
                    <a:pt x="1204" y="0"/>
                    <a:pt x="2717" y="0"/>
                  </a:cubicBezTo>
                  <a:cubicBezTo>
                    <a:pt x="4229" y="0"/>
                    <a:pt x="5433" y="1204"/>
                    <a:pt x="5433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422225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2" y="5601"/>
                    <a:pt x="5602" y="4369"/>
                    <a:pt x="5602" y="2800"/>
                  </a:cubicBezTo>
                  <a:cubicBezTo>
                    <a:pt x="5602" y="1260"/>
                    <a:pt x="4342" y="0"/>
                    <a:pt x="2801" y="0"/>
                  </a:cubicBezTo>
                  <a:cubicBezTo>
                    <a:pt x="1233" y="0"/>
                    <a:pt x="1" y="1260"/>
                    <a:pt x="1" y="2800"/>
                  </a:cubicBezTo>
                  <a:cubicBezTo>
                    <a:pt x="1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F97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424325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6" y="2688"/>
                  </a:moveTo>
                  <a:cubicBezTo>
                    <a:pt x="5406" y="4201"/>
                    <a:pt x="4202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2" y="0"/>
                    <a:pt x="5406" y="1204"/>
                    <a:pt x="5406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0 - One screenshot (General) ">
  <p:cSld name="Browser Screenshot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>
            <p:ph idx="2" type="pic"/>
          </p:nvPr>
        </p:nvSpPr>
        <p:spPr>
          <a:xfrm>
            <a:off x="1371600" y="1578875"/>
            <a:ext cx="6400800" cy="36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26" name="Google Shape;226;p23"/>
          <p:cNvSpPr txBox="1"/>
          <p:nvPr>
            <p:ph type="ctrTitle"/>
          </p:nvPr>
        </p:nvSpPr>
        <p:spPr>
          <a:xfrm>
            <a:off x="1371600" y="444425"/>
            <a:ext cx="64008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grpSp>
        <p:nvGrpSpPr>
          <p:cNvPr id="227" name="Google Shape;227;p23"/>
          <p:cNvGrpSpPr/>
          <p:nvPr/>
        </p:nvGrpSpPr>
        <p:grpSpPr>
          <a:xfrm>
            <a:off x="1371596" y="1214218"/>
            <a:ext cx="6400800" cy="364658"/>
            <a:chOff x="298225" y="2203850"/>
            <a:chExt cx="7143750" cy="411950"/>
          </a:xfrm>
        </p:grpSpPr>
        <p:grpSp>
          <p:nvGrpSpPr>
            <p:cNvPr id="228" name="Google Shape;228;p23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229" name="Google Shape;229;p23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3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3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3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3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3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3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8" name="Google Shape;25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1 - One screenshot (AI)">
  <p:cSld name="Browser Screenshot 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>
            <p:ph idx="2" type="pic"/>
          </p:nvPr>
        </p:nvSpPr>
        <p:spPr>
          <a:xfrm>
            <a:off x="1371600" y="1578875"/>
            <a:ext cx="6400800" cy="36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61" name="Google Shape;261;p24"/>
          <p:cNvSpPr txBox="1"/>
          <p:nvPr>
            <p:ph type="ctrTitle"/>
          </p:nvPr>
        </p:nvSpPr>
        <p:spPr>
          <a:xfrm>
            <a:off x="1371600" y="447825"/>
            <a:ext cx="64008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grpSp>
        <p:nvGrpSpPr>
          <p:cNvPr id="262" name="Google Shape;262;p24"/>
          <p:cNvGrpSpPr/>
          <p:nvPr/>
        </p:nvGrpSpPr>
        <p:grpSpPr>
          <a:xfrm>
            <a:off x="1371596" y="1214218"/>
            <a:ext cx="6400800" cy="364658"/>
            <a:chOff x="298225" y="2203850"/>
            <a:chExt cx="7143750" cy="411950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264" name="Google Shape;264;p24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4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4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4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93" name="Google Shape;29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2 - One screenshot (Collaboration) ">
  <p:cSld name="Browser Screenshot 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/>
          <p:nvPr>
            <p:ph idx="2" type="pic"/>
          </p:nvPr>
        </p:nvSpPr>
        <p:spPr>
          <a:xfrm>
            <a:off x="1371600" y="1578875"/>
            <a:ext cx="6400800" cy="36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96" name="Google Shape;296;p25"/>
          <p:cNvSpPr txBox="1"/>
          <p:nvPr>
            <p:ph type="ctrTitle"/>
          </p:nvPr>
        </p:nvSpPr>
        <p:spPr>
          <a:xfrm>
            <a:off x="1371600" y="447825"/>
            <a:ext cx="64008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grpSp>
        <p:nvGrpSpPr>
          <p:cNvPr id="297" name="Google Shape;297;p25"/>
          <p:cNvGrpSpPr/>
          <p:nvPr/>
        </p:nvGrpSpPr>
        <p:grpSpPr>
          <a:xfrm>
            <a:off x="1371596" y="1214218"/>
            <a:ext cx="6400800" cy="364658"/>
            <a:chOff x="298225" y="2203850"/>
            <a:chExt cx="7143750" cy="411950"/>
          </a:xfrm>
        </p:grpSpPr>
        <p:grpSp>
          <p:nvGrpSpPr>
            <p:cNvPr id="298" name="Google Shape;298;p25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299" name="Google Shape;299;p25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28" name="Google Shape;32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3 - One screenshot (Enterprise) ">
  <p:cSld name="Browser Screenshot 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/>
          <p:nvPr>
            <p:ph idx="2" type="pic"/>
          </p:nvPr>
        </p:nvSpPr>
        <p:spPr>
          <a:xfrm>
            <a:off x="1371600" y="1578875"/>
            <a:ext cx="6400800" cy="36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31" name="Google Shape;331;p26"/>
          <p:cNvSpPr txBox="1"/>
          <p:nvPr>
            <p:ph type="ctrTitle"/>
          </p:nvPr>
        </p:nvSpPr>
        <p:spPr>
          <a:xfrm>
            <a:off x="1371600" y="447825"/>
            <a:ext cx="64008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grpSp>
        <p:nvGrpSpPr>
          <p:cNvPr id="332" name="Google Shape;332;p26"/>
          <p:cNvGrpSpPr/>
          <p:nvPr/>
        </p:nvGrpSpPr>
        <p:grpSpPr>
          <a:xfrm>
            <a:off x="1371596" y="1214218"/>
            <a:ext cx="6400800" cy="364658"/>
            <a:chOff x="298225" y="2203850"/>
            <a:chExt cx="7143750" cy="411950"/>
          </a:xfrm>
        </p:grpSpPr>
        <p:grpSp>
          <p:nvGrpSpPr>
            <p:cNvPr id="333" name="Google Shape;333;p26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334" name="Google Shape;334;p26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6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63" name="Google Shape;36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4 - One screenshot (Productivity)">
  <p:cSld name="Browser Screenshot 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/>
          <p:nvPr>
            <p:ph idx="2" type="pic"/>
          </p:nvPr>
        </p:nvSpPr>
        <p:spPr>
          <a:xfrm>
            <a:off x="1371600" y="1578875"/>
            <a:ext cx="6400800" cy="36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66" name="Google Shape;366;p27"/>
          <p:cNvSpPr txBox="1"/>
          <p:nvPr>
            <p:ph type="ctrTitle"/>
          </p:nvPr>
        </p:nvSpPr>
        <p:spPr>
          <a:xfrm>
            <a:off x="1371600" y="447825"/>
            <a:ext cx="64008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grpSp>
        <p:nvGrpSpPr>
          <p:cNvPr id="367" name="Google Shape;367;p27"/>
          <p:cNvGrpSpPr/>
          <p:nvPr/>
        </p:nvGrpSpPr>
        <p:grpSpPr>
          <a:xfrm>
            <a:off x="1371596" y="1214218"/>
            <a:ext cx="6400800" cy="364658"/>
            <a:chOff x="298225" y="2203850"/>
            <a:chExt cx="7143750" cy="411950"/>
          </a:xfrm>
        </p:grpSpPr>
        <p:grpSp>
          <p:nvGrpSpPr>
            <p:cNvPr id="368" name="Google Shape;368;p27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369" name="Google Shape;369;p27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7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7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7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7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7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7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7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7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7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98" name="Google Shape;39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5 - One screenshot (Security)">
  <p:cSld name="Browser Screenshot _3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>
            <p:ph idx="2" type="pic"/>
          </p:nvPr>
        </p:nvSpPr>
        <p:spPr>
          <a:xfrm>
            <a:off x="1371600" y="1578875"/>
            <a:ext cx="6400800" cy="36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01" name="Google Shape;401;p28"/>
          <p:cNvSpPr txBox="1"/>
          <p:nvPr>
            <p:ph type="ctrTitle"/>
          </p:nvPr>
        </p:nvSpPr>
        <p:spPr>
          <a:xfrm>
            <a:off x="1371600" y="447825"/>
            <a:ext cx="64008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grpSp>
        <p:nvGrpSpPr>
          <p:cNvPr id="402" name="Google Shape;402;p28"/>
          <p:cNvGrpSpPr/>
          <p:nvPr/>
        </p:nvGrpSpPr>
        <p:grpSpPr>
          <a:xfrm>
            <a:off x="1371596" y="1214218"/>
            <a:ext cx="6400800" cy="364658"/>
            <a:chOff x="298225" y="2203850"/>
            <a:chExt cx="7143750" cy="411950"/>
          </a:xfrm>
        </p:grpSpPr>
        <p:grpSp>
          <p:nvGrpSpPr>
            <p:cNvPr id="403" name="Google Shape;403;p28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404" name="Google Shape;404;p28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8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8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8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8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8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8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8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8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33" name="Google Shape;43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0 One screenshot | two points (General) ">
  <p:cSld name="Browser Screenshot with two statemen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"/>
          <p:cNvSpPr/>
          <p:nvPr>
            <p:ph idx="2" type="pic"/>
          </p:nvPr>
        </p:nvSpPr>
        <p:spPr>
          <a:xfrm>
            <a:off x="5593872" y="804906"/>
            <a:ext cx="4413000" cy="3805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0955" rotWithShape="0" algn="t" dir="5100000" dist="232110">
              <a:srgbClr val="000000">
                <a:alpha val="40000"/>
              </a:srgbClr>
            </a:outerShdw>
          </a:effectLst>
        </p:spPr>
      </p:sp>
      <p:sp>
        <p:nvSpPr>
          <p:cNvPr id="436" name="Google Shape;436;p29"/>
          <p:cNvSpPr txBox="1"/>
          <p:nvPr>
            <p:ph type="ctrTitle"/>
          </p:nvPr>
        </p:nvSpPr>
        <p:spPr>
          <a:xfrm>
            <a:off x="568786" y="524220"/>
            <a:ext cx="41046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437" name="Google Shape;437;p29"/>
          <p:cNvSpPr txBox="1"/>
          <p:nvPr>
            <p:ph idx="1" type="subTitle"/>
          </p:nvPr>
        </p:nvSpPr>
        <p:spPr>
          <a:xfrm>
            <a:off x="514350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8" name="Google Shape;438;p29"/>
          <p:cNvSpPr txBox="1"/>
          <p:nvPr>
            <p:ph idx="3" type="subTitle"/>
          </p:nvPr>
        </p:nvSpPr>
        <p:spPr>
          <a:xfrm>
            <a:off x="514350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9" name="Google Shape;439;p29"/>
          <p:cNvSpPr txBox="1"/>
          <p:nvPr>
            <p:ph idx="4" type="subTitle"/>
          </p:nvPr>
        </p:nvSpPr>
        <p:spPr>
          <a:xfrm>
            <a:off x="2905125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0" name="Google Shape;440;p29"/>
          <p:cNvSpPr txBox="1"/>
          <p:nvPr>
            <p:ph idx="5" type="subTitle"/>
          </p:nvPr>
        </p:nvSpPr>
        <p:spPr>
          <a:xfrm>
            <a:off x="2905125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441" name="Google Shape;441;p29"/>
          <p:cNvGrpSpPr/>
          <p:nvPr/>
        </p:nvGrpSpPr>
        <p:grpSpPr>
          <a:xfrm>
            <a:off x="5593871" y="453146"/>
            <a:ext cx="6100048" cy="351764"/>
            <a:chOff x="298225" y="2203850"/>
            <a:chExt cx="7143750" cy="411950"/>
          </a:xfrm>
        </p:grpSpPr>
        <p:grpSp>
          <p:nvGrpSpPr>
            <p:cNvPr id="442" name="Google Shape;442;p29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443" name="Google Shape;443;p29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72" name="Google Shape;47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1. One screenshot | two points (AI)">
  <p:cSld name="Browser Screenshot with two statements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/>
          <p:nvPr>
            <p:ph idx="2" type="pic"/>
          </p:nvPr>
        </p:nvSpPr>
        <p:spPr>
          <a:xfrm>
            <a:off x="5593872" y="804906"/>
            <a:ext cx="4413000" cy="3805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0955" rotWithShape="0" algn="t" dir="5100000" dist="232110">
              <a:srgbClr val="000000">
                <a:alpha val="40000"/>
              </a:srgbClr>
            </a:outerShdw>
          </a:effectLst>
        </p:spPr>
      </p:sp>
      <p:sp>
        <p:nvSpPr>
          <p:cNvPr id="475" name="Google Shape;475;p30"/>
          <p:cNvSpPr txBox="1"/>
          <p:nvPr>
            <p:ph type="ctrTitle"/>
          </p:nvPr>
        </p:nvSpPr>
        <p:spPr>
          <a:xfrm>
            <a:off x="568786" y="524220"/>
            <a:ext cx="41046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476" name="Google Shape;476;p30"/>
          <p:cNvSpPr txBox="1"/>
          <p:nvPr>
            <p:ph idx="1" type="subTitle"/>
          </p:nvPr>
        </p:nvSpPr>
        <p:spPr>
          <a:xfrm>
            <a:off x="514350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77" name="Google Shape;477;p30"/>
          <p:cNvSpPr txBox="1"/>
          <p:nvPr>
            <p:ph idx="3" type="subTitle"/>
          </p:nvPr>
        </p:nvSpPr>
        <p:spPr>
          <a:xfrm>
            <a:off x="514350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78" name="Google Shape;478;p30"/>
          <p:cNvSpPr txBox="1"/>
          <p:nvPr>
            <p:ph idx="4" type="subTitle"/>
          </p:nvPr>
        </p:nvSpPr>
        <p:spPr>
          <a:xfrm>
            <a:off x="2905125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79" name="Google Shape;479;p30"/>
          <p:cNvSpPr txBox="1"/>
          <p:nvPr>
            <p:ph idx="5" type="subTitle"/>
          </p:nvPr>
        </p:nvSpPr>
        <p:spPr>
          <a:xfrm>
            <a:off x="2905125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480" name="Google Shape;480;p30"/>
          <p:cNvGrpSpPr/>
          <p:nvPr/>
        </p:nvGrpSpPr>
        <p:grpSpPr>
          <a:xfrm>
            <a:off x="5593871" y="453146"/>
            <a:ext cx="6100048" cy="351764"/>
            <a:chOff x="298225" y="2203850"/>
            <a:chExt cx="7143750" cy="411950"/>
          </a:xfrm>
        </p:grpSpPr>
        <p:grpSp>
          <p:nvGrpSpPr>
            <p:cNvPr id="481" name="Google Shape;481;p30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482" name="Google Shape;482;p30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0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0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0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0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0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0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0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0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0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0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0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0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0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0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0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0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0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11" name="Google Shape;5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- Title Card (Collaboration)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ctrTitle"/>
          </p:nvPr>
        </p:nvSpPr>
        <p:spPr>
          <a:xfrm>
            <a:off x="342900" y="395275"/>
            <a:ext cx="6528300" cy="27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1110275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" name="Google Shape;39;p4"/>
          <p:cNvSpPr/>
          <p:nvPr>
            <p:ph idx="2" type="pic"/>
          </p:nvPr>
        </p:nvSpPr>
        <p:spPr>
          <a:xfrm>
            <a:off x="493025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4"/>
          <p:cNvSpPr txBox="1"/>
          <p:nvPr>
            <p:ph idx="3" type="subTitle"/>
          </p:nvPr>
        </p:nvSpPr>
        <p:spPr>
          <a:xfrm>
            <a:off x="1110275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4" type="subTitle"/>
          </p:nvPr>
        </p:nvSpPr>
        <p:spPr>
          <a:xfrm>
            <a:off x="1110275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" name="Google Shape;42;p4"/>
          <p:cNvSpPr/>
          <p:nvPr>
            <p:ph idx="5" type="pic"/>
          </p:nvPr>
        </p:nvSpPr>
        <p:spPr>
          <a:xfrm>
            <a:off x="493025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1110275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4424300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" name="Google Shape;45;p4"/>
          <p:cNvSpPr/>
          <p:nvPr>
            <p:ph idx="8" type="pic"/>
          </p:nvPr>
        </p:nvSpPr>
        <p:spPr>
          <a:xfrm>
            <a:off x="3807050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4"/>
          <p:cNvSpPr txBox="1"/>
          <p:nvPr>
            <p:ph idx="9" type="subTitle"/>
          </p:nvPr>
        </p:nvSpPr>
        <p:spPr>
          <a:xfrm>
            <a:off x="4424300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3" type="subTitle"/>
          </p:nvPr>
        </p:nvSpPr>
        <p:spPr>
          <a:xfrm>
            <a:off x="4424300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" name="Google Shape;48;p4"/>
          <p:cNvSpPr/>
          <p:nvPr>
            <p:ph idx="14" type="pic"/>
          </p:nvPr>
        </p:nvSpPr>
        <p:spPr>
          <a:xfrm>
            <a:off x="3807050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4"/>
          <p:cNvSpPr txBox="1"/>
          <p:nvPr>
            <p:ph idx="15" type="subTitle"/>
          </p:nvPr>
        </p:nvSpPr>
        <p:spPr>
          <a:xfrm>
            <a:off x="4424300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2 One screenshot | two points (Collaboration) ">
  <p:cSld name="Browser Screenshot with two statements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1"/>
          <p:cNvSpPr txBox="1"/>
          <p:nvPr>
            <p:ph type="ctrTitle"/>
          </p:nvPr>
        </p:nvSpPr>
        <p:spPr>
          <a:xfrm>
            <a:off x="568786" y="524220"/>
            <a:ext cx="41046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14" name="Google Shape;514;p31"/>
          <p:cNvSpPr txBox="1"/>
          <p:nvPr>
            <p:ph idx="1" type="subTitle"/>
          </p:nvPr>
        </p:nvSpPr>
        <p:spPr>
          <a:xfrm>
            <a:off x="514350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5" name="Google Shape;515;p31"/>
          <p:cNvSpPr txBox="1"/>
          <p:nvPr>
            <p:ph idx="2" type="subTitle"/>
          </p:nvPr>
        </p:nvSpPr>
        <p:spPr>
          <a:xfrm>
            <a:off x="514350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6" name="Google Shape;516;p31"/>
          <p:cNvSpPr txBox="1"/>
          <p:nvPr>
            <p:ph idx="3" type="subTitle"/>
          </p:nvPr>
        </p:nvSpPr>
        <p:spPr>
          <a:xfrm>
            <a:off x="2905125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7" name="Google Shape;517;p31"/>
          <p:cNvSpPr txBox="1"/>
          <p:nvPr>
            <p:ph idx="4" type="subTitle"/>
          </p:nvPr>
        </p:nvSpPr>
        <p:spPr>
          <a:xfrm>
            <a:off x="2905125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8" name="Google Shape;518;p31"/>
          <p:cNvSpPr/>
          <p:nvPr>
            <p:ph idx="5" type="pic"/>
          </p:nvPr>
        </p:nvSpPr>
        <p:spPr>
          <a:xfrm>
            <a:off x="5593872" y="804906"/>
            <a:ext cx="4413000" cy="3805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0955" rotWithShape="0" algn="t" dir="5100000" dist="232110">
              <a:srgbClr val="000000">
                <a:alpha val="40000"/>
              </a:srgbClr>
            </a:outerShdw>
          </a:effectLst>
        </p:spPr>
      </p:sp>
      <p:grpSp>
        <p:nvGrpSpPr>
          <p:cNvPr id="519" name="Google Shape;519;p31"/>
          <p:cNvGrpSpPr/>
          <p:nvPr/>
        </p:nvGrpSpPr>
        <p:grpSpPr>
          <a:xfrm>
            <a:off x="5593871" y="453146"/>
            <a:ext cx="6100048" cy="351764"/>
            <a:chOff x="298225" y="2203850"/>
            <a:chExt cx="7143750" cy="411950"/>
          </a:xfrm>
        </p:grpSpPr>
        <p:grpSp>
          <p:nvGrpSpPr>
            <p:cNvPr id="520" name="Google Shape;520;p31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521" name="Google Shape;521;p31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50" name="Google Shape;55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3 One screenshot | two points (Enterprise)">
  <p:cSld name="Browser Screenshot with two statements_3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/>
          <p:nvPr>
            <p:ph idx="2" type="pic"/>
          </p:nvPr>
        </p:nvSpPr>
        <p:spPr>
          <a:xfrm>
            <a:off x="5593872" y="804906"/>
            <a:ext cx="4413000" cy="3805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0955" rotWithShape="0" algn="t" dir="5100000" dist="232110">
              <a:srgbClr val="000000">
                <a:alpha val="40000"/>
              </a:srgbClr>
            </a:outerShdw>
          </a:effectLst>
        </p:spPr>
      </p:sp>
      <p:sp>
        <p:nvSpPr>
          <p:cNvPr id="553" name="Google Shape;553;p32"/>
          <p:cNvSpPr txBox="1"/>
          <p:nvPr>
            <p:ph type="ctrTitle"/>
          </p:nvPr>
        </p:nvSpPr>
        <p:spPr>
          <a:xfrm>
            <a:off x="568786" y="524220"/>
            <a:ext cx="41046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54" name="Google Shape;554;p32"/>
          <p:cNvSpPr txBox="1"/>
          <p:nvPr>
            <p:ph idx="1" type="subTitle"/>
          </p:nvPr>
        </p:nvSpPr>
        <p:spPr>
          <a:xfrm>
            <a:off x="514350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5" name="Google Shape;555;p32"/>
          <p:cNvSpPr txBox="1"/>
          <p:nvPr>
            <p:ph idx="3" type="subTitle"/>
          </p:nvPr>
        </p:nvSpPr>
        <p:spPr>
          <a:xfrm>
            <a:off x="514350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6" name="Google Shape;556;p32"/>
          <p:cNvSpPr txBox="1"/>
          <p:nvPr>
            <p:ph idx="4" type="subTitle"/>
          </p:nvPr>
        </p:nvSpPr>
        <p:spPr>
          <a:xfrm>
            <a:off x="2905125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7" name="Google Shape;557;p32"/>
          <p:cNvSpPr txBox="1"/>
          <p:nvPr>
            <p:ph idx="5" type="subTitle"/>
          </p:nvPr>
        </p:nvSpPr>
        <p:spPr>
          <a:xfrm>
            <a:off x="2905125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558" name="Google Shape;558;p32"/>
          <p:cNvGrpSpPr/>
          <p:nvPr/>
        </p:nvGrpSpPr>
        <p:grpSpPr>
          <a:xfrm>
            <a:off x="5593871" y="453146"/>
            <a:ext cx="6100048" cy="351764"/>
            <a:chOff x="298225" y="2203850"/>
            <a:chExt cx="7143750" cy="411950"/>
          </a:xfrm>
        </p:grpSpPr>
        <p:grpSp>
          <p:nvGrpSpPr>
            <p:cNvPr id="559" name="Google Shape;559;p32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560" name="Google Shape;560;p32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89" name="Google Shape;58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4 One screenshot | two points (Productivity)">
  <p:cSld name="Browser Screenshot with two statements_3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3"/>
          <p:cNvSpPr/>
          <p:nvPr>
            <p:ph idx="2" type="pic"/>
          </p:nvPr>
        </p:nvSpPr>
        <p:spPr>
          <a:xfrm>
            <a:off x="5593872" y="804906"/>
            <a:ext cx="4413000" cy="3805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0955" rotWithShape="0" algn="t" dir="5100000" dist="232110">
              <a:srgbClr val="000000">
                <a:alpha val="40000"/>
              </a:srgbClr>
            </a:outerShdw>
          </a:effectLst>
        </p:spPr>
      </p:sp>
      <p:sp>
        <p:nvSpPr>
          <p:cNvPr id="592" name="Google Shape;592;p33"/>
          <p:cNvSpPr txBox="1"/>
          <p:nvPr>
            <p:ph type="ctrTitle"/>
          </p:nvPr>
        </p:nvSpPr>
        <p:spPr>
          <a:xfrm>
            <a:off x="568786" y="524220"/>
            <a:ext cx="41046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93" name="Google Shape;593;p33"/>
          <p:cNvSpPr txBox="1"/>
          <p:nvPr>
            <p:ph idx="1" type="subTitle"/>
          </p:nvPr>
        </p:nvSpPr>
        <p:spPr>
          <a:xfrm>
            <a:off x="514350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4" name="Google Shape;594;p33"/>
          <p:cNvSpPr txBox="1"/>
          <p:nvPr>
            <p:ph idx="3" type="subTitle"/>
          </p:nvPr>
        </p:nvSpPr>
        <p:spPr>
          <a:xfrm>
            <a:off x="514350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5" name="Google Shape;595;p33"/>
          <p:cNvSpPr txBox="1"/>
          <p:nvPr>
            <p:ph idx="4" type="subTitle"/>
          </p:nvPr>
        </p:nvSpPr>
        <p:spPr>
          <a:xfrm>
            <a:off x="2905125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6" name="Google Shape;596;p33"/>
          <p:cNvSpPr txBox="1"/>
          <p:nvPr>
            <p:ph idx="5" type="subTitle"/>
          </p:nvPr>
        </p:nvSpPr>
        <p:spPr>
          <a:xfrm>
            <a:off x="2905125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597" name="Google Shape;597;p33"/>
          <p:cNvGrpSpPr/>
          <p:nvPr/>
        </p:nvGrpSpPr>
        <p:grpSpPr>
          <a:xfrm>
            <a:off x="5593871" y="453146"/>
            <a:ext cx="6100048" cy="351764"/>
            <a:chOff x="298225" y="2203850"/>
            <a:chExt cx="7143750" cy="411950"/>
          </a:xfrm>
        </p:grpSpPr>
        <p:grpSp>
          <p:nvGrpSpPr>
            <p:cNvPr id="598" name="Google Shape;598;p33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599" name="Google Shape;599;p33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28" name="Google Shape;62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5 One screenshot | two points (Security)">
  <p:cSld name="Browser Screenshot with two statements_3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"/>
          <p:cNvSpPr/>
          <p:nvPr>
            <p:ph idx="2" type="pic"/>
          </p:nvPr>
        </p:nvSpPr>
        <p:spPr>
          <a:xfrm>
            <a:off x="5593872" y="804906"/>
            <a:ext cx="4413000" cy="3805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0955" rotWithShape="0" algn="t" dir="5100000" dist="232110">
              <a:srgbClr val="000000">
                <a:alpha val="40000"/>
              </a:srgbClr>
            </a:outerShdw>
          </a:effectLst>
        </p:spPr>
      </p:sp>
      <p:sp>
        <p:nvSpPr>
          <p:cNvPr id="631" name="Google Shape;631;p34"/>
          <p:cNvSpPr txBox="1"/>
          <p:nvPr>
            <p:ph type="ctrTitle"/>
          </p:nvPr>
        </p:nvSpPr>
        <p:spPr>
          <a:xfrm>
            <a:off x="568786" y="524220"/>
            <a:ext cx="41046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632" name="Google Shape;632;p34"/>
          <p:cNvSpPr txBox="1"/>
          <p:nvPr>
            <p:ph idx="1" type="subTitle"/>
          </p:nvPr>
        </p:nvSpPr>
        <p:spPr>
          <a:xfrm>
            <a:off x="514350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3" name="Google Shape;633;p34"/>
          <p:cNvSpPr txBox="1"/>
          <p:nvPr>
            <p:ph idx="3" type="subTitle"/>
          </p:nvPr>
        </p:nvSpPr>
        <p:spPr>
          <a:xfrm>
            <a:off x="514350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4" name="Google Shape;634;p34"/>
          <p:cNvSpPr txBox="1"/>
          <p:nvPr>
            <p:ph idx="4" type="subTitle"/>
          </p:nvPr>
        </p:nvSpPr>
        <p:spPr>
          <a:xfrm>
            <a:off x="2905125" y="3657600"/>
            <a:ext cx="24003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5" name="Google Shape;635;p34"/>
          <p:cNvSpPr txBox="1"/>
          <p:nvPr>
            <p:ph idx="5" type="subTitle"/>
          </p:nvPr>
        </p:nvSpPr>
        <p:spPr>
          <a:xfrm>
            <a:off x="2905125" y="3857700"/>
            <a:ext cx="2400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636" name="Google Shape;636;p34"/>
          <p:cNvGrpSpPr/>
          <p:nvPr/>
        </p:nvGrpSpPr>
        <p:grpSpPr>
          <a:xfrm>
            <a:off x="5593871" y="453146"/>
            <a:ext cx="6100048" cy="351764"/>
            <a:chOff x="298225" y="2203850"/>
            <a:chExt cx="7143750" cy="411950"/>
          </a:xfrm>
        </p:grpSpPr>
        <p:grpSp>
          <p:nvGrpSpPr>
            <p:cNvPr id="637" name="Google Shape;637;p34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4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4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4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4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4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4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4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4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4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4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4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4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4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4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4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4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4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4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4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4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4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4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4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4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4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4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4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67" name="Google Shape;66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0 Quote (General) ">
  <p:cSld name="Browser Screenshot 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5"/>
          <p:cNvSpPr/>
          <p:nvPr/>
        </p:nvSpPr>
        <p:spPr>
          <a:xfrm>
            <a:off x="700050" y="681000"/>
            <a:ext cx="7743900" cy="3781500"/>
          </a:xfrm>
          <a:prstGeom prst="roundRect">
            <a:avLst>
              <a:gd fmla="val 252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14287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5"/>
          <p:cNvSpPr txBox="1"/>
          <p:nvPr>
            <p:ph type="ctrTitle"/>
          </p:nvPr>
        </p:nvSpPr>
        <p:spPr>
          <a:xfrm>
            <a:off x="1409700" y="1381575"/>
            <a:ext cx="63246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71" name="Google Shape;671;p35"/>
          <p:cNvSpPr txBox="1"/>
          <p:nvPr>
            <p:ph idx="1" type="subTitle"/>
          </p:nvPr>
        </p:nvSpPr>
        <p:spPr>
          <a:xfrm>
            <a:off x="2319300" y="3562350"/>
            <a:ext cx="4505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2" name="Google Shape;672;p35"/>
          <p:cNvSpPr txBox="1"/>
          <p:nvPr>
            <p:ph idx="2" type="subTitle"/>
          </p:nvPr>
        </p:nvSpPr>
        <p:spPr>
          <a:xfrm>
            <a:off x="2319300" y="3762450"/>
            <a:ext cx="4505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3" name="Google Shape;673;p35"/>
          <p:cNvSpPr txBox="1"/>
          <p:nvPr/>
        </p:nvSpPr>
        <p:spPr>
          <a:xfrm>
            <a:off x="3886200" y="855025"/>
            <a:ext cx="13716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</a:rPr>
              <a:t>“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1 Quote (AI)">
  <p:cSld name="Browser Screenshot 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"/>
          <p:cNvSpPr/>
          <p:nvPr/>
        </p:nvSpPr>
        <p:spPr>
          <a:xfrm>
            <a:off x="700050" y="681000"/>
            <a:ext cx="7743900" cy="3781500"/>
          </a:xfrm>
          <a:prstGeom prst="roundRect">
            <a:avLst>
              <a:gd fmla="val 252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14287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6"/>
          <p:cNvSpPr txBox="1"/>
          <p:nvPr>
            <p:ph type="ctrTitle"/>
          </p:nvPr>
        </p:nvSpPr>
        <p:spPr>
          <a:xfrm>
            <a:off x="1409700" y="1381575"/>
            <a:ext cx="63246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77" name="Google Shape;677;p36"/>
          <p:cNvSpPr txBox="1"/>
          <p:nvPr>
            <p:ph idx="1" type="subTitle"/>
          </p:nvPr>
        </p:nvSpPr>
        <p:spPr>
          <a:xfrm>
            <a:off x="2319300" y="3562350"/>
            <a:ext cx="4505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8" name="Google Shape;678;p36"/>
          <p:cNvSpPr txBox="1"/>
          <p:nvPr>
            <p:ph idx="2" type="subTitle"/>
          </p:nvPr>
        </p:nvSpPr>
        <p:spPr>
          <a:xfrm>
            <a:off x="2319300" y="3762450"/>
            <a:ext cx="4505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9" name="Google Shape;679;p36"/>
          <p:cNvSpPr txBox="1"/>
          <p:nvPr/>
        </p:nvSpPr>
        <p:spPr>
          <a:xfrm>
            <a:off x="3886200" y="855025"/>
            <a:ext cx="13716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</a:rPr>
              <a:t>“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2 Quote (Collaboration) ">
  <p:cSld name="Browser Screenshot 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700050" y="681000"/>
            <a:ext cx="7743900" cy="3781500"/>
          </a:xfrm>
          <a:prstGeom prst="roundRect">
            <a:avLst>
              <a:gd fmla="val 252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14287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ctrTitle"/>
          </p:nvPr>
        </p:nvSpPr>
        <p:spPr>
          <a:xfrm>
            <a:off x="1409700" y="1381575"/>
            <a:ext cx="63246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2319300" y="3562350"/>
            <a:ext cx="4505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4" name="Google Shape;684;p37"/>
          <p:cNvSpPr txBox="1"/>
          <p:nvPr>
            <p:ph idx="2" type="subTitle"/>
          </p:nvPr>
        </p:nvSpPr>
        <p:spPr>
          <a:xfrm>
            <a:off x="2319300" y="3762450"/>
            <a:ext cx="4505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5" name="Google Shape;685;p37"/>
          <p:cNvSpPr txBox="1"/>
          <p:nvPr/>
        </p:nvSpPr>
        <p:spPr>
          <a:xfrm>
            <a:off x="3886200" y="855025"/>
            <a:ext cx="13716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</a:rPr>
              <a:t>“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3 Quote (Enterprise) ">
  <p:cSld name="Browser Screenshot 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8"/>
          <p:cNvSpPr/>
          <p:nvPr/>
        </p:nvSpPr>
        <p:spPr>
          <a:xfrm>
            <a:off x="700050" y="681000"/>
            <a:ext cx="7743900" cy="3781500"/>
          </a:xfrm>
          <a:prstGeom prst="roundRect">
            <a:avLst>
              <a:gd fmla="val 252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14287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type="ctrTitle"/>
          </p:nvPr>
        </p:nvSpPr>
        <p:spPr>
          <a:xfrm>
            <a:off x="1409700" y="1381575"/>
            <a:ext cx="63246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89" name="Google Shape;689;p38"/>
          <p:cNvSpPr txBox="1"/>
          <p:nvPr>
            <p:ph idx="1" type="subTitle"/>
          </p:nvPr>
        </p:nvSpPr>
        <p:spPr>
          <a:xfrm>
            <a:off x="2319300" y="3562350"/>
            <a:ext cx="4505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0" name="Google Shape;690;p38"/>
          <p:cNvSpPr txBox="1"/>
          <p:nvPr>
            <p:ph idx="2" type="subTitle"/>
          </p:nvPr>
        </p:nvSpPr>
        <p:spPr>
          <a:xfrm>
            <a:off x="2319300" y="3762450"/>
            <a:ext cx="4505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1" name="Google Shape;691;p38"/>
          <p:cNvSpPr txBox="1"/>
          <p:nvPr/>
        </p:nvSpPr>
        <p:spPr>
          <a:xfrm>
            <a:off x="3886200" y="855025"/>
            <a:ext cx="13716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</a:rPr>
              <a:t>“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4 Quote (Productivity)">
  <p:cSld name="Browser Screenshot 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"/>
          <p:cNvSpPr/>
          <p:nvPr/>
        </p:nvSpPr>
        <p:spPr>
          <a:xfrm>
            <a:off x="700050" y="681000"/>
            <a:ext cx="7743900" cy="3781500"/>
          </a:xfrm>
          <a:prstGeom prst="roundRect">
            <a:avLst>
              <a:gd fmla="val 252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14287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9"/>
          <p:cNvSpPr txBox="1"/>
          <p:nvPr>
            <p:ph type="ctrTitle"/>
          </p:nvPr>
        </p:nvSpPr>
        <p:spPr>
          <a:xfrm>
            <a:off x="1409700" y="1381575"/>
            <a:ext cx="63246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95" name="Google Shape;695;p39"/>
          <p:cNvSpPr txBox="1"/>
          <p:nvPr>
            <p:ph idx="1" type="subTitle"/>
          </p:nvPr>
        </p:nvSpPr>
        <p:spPr>
          <a:xfrm>
            <a:off x="2319300" y="3562350"/>
            <a:ext cx="4505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6" name="Google Shape;696;p39"/>
          <p:cNvSpPr txBox="1"/>
          <p:nvPr>
            <p:ph idx="2" type="subTitle"/>
          </p:nvPr>
        </p:nvSpPr>
        <p:spPr>
          <a:xfrm>
            <a:off x="2319300" y="3762450"/>
            <a:ext cx="4505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7" name="Google Shape;697;p39"/>
          <p:cNvSpPr txBox="1"/>
          <p:nvPr/>
        </p:nvSpPr>
        <p:spPr>
          <a:xfrm>
            <a:off x="3886200" y="855025"/>
            <a:ext cx="13716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</a:rPr>
              <a:t>“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5 Quote (Security)">
  <p:cSld name="Browser Screenshot 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0"/>
          <p:cNvSpPr/>
          <p:nvPr/>
        </p:nvSpPr>
        <p:spPr>
          <a:xfrm>
            <a:off x="700050" y="681000"/>
            <a:ext cx="7743900" cy="3781500"/>
          </a:xfrm>
          <a:prstGeom prst="roundRect">
            <a:avLst>
              <a:gd fmla="val 252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14287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0"/>
          <p:cNvSpPr txBox="1"/>
          <p:nvPr>
            <p:ph type="ctrTitle"/>
          </p:nvPr>
        </p:nvSpPr>
        <p:spPr>
          <a:xfrm>
            <a:off x="1409700" y="1381575"/>
            <a:ext cx="63246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01" name="Google Shape;701;p40"/>
          <p:cNvSpPr txBox="1"/>
          <p:nvPr>
            <p:ph idx="1" type="subTitle"/>
          </p:nvPr>
        </p:nvSpPr>
        <p:spPr>
          <a:xfrm>
            <a:off x="2319300" y="3562350"/>
            <a:ext cx="45054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2" name="Google Shape;702;p40"/>
          <p:cNvSpPr txBox="1"/>
          <p:nvPr>
            <p:ph idx="2" type="subTitle"/>
          </p:nvPr>
        </p:nvSpPr>
        <p:spPr>
          <a:xfrm>
            <a:off x="2319300" y="3762450"/>
            <a:ext cx="45054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3" name="Google Shape;703;p40"/>
          <p:cNvSpPr txBox="1"/>
          <p:nvPr/>
        </p:nvSpPr>
        <p:spPr>
          <a:xfrm>
            <a:off x="3886200" y="855025"/>
            <a:ext cx="13716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</a:rPr>
              <a:t>“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3 - Title Card (Enterprise)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type="ctrTitle"/>
          </p:nvPr>
        </p:nvSpPr>
        <p:spPr>
          <a:xfrm>
            <a:off x="342900" y="395275"/>
            <a:ext cx="6528300" cy="27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1110275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5"/>
          <p:cNvSpPr/>
          <p:nvPr>
            <p:ph idx="2" type="pic"/>
          </p:nvPr>
        </p:nvSpPr>
        <p:spPr>
          <a:xfrm>
            <a:off x="493025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5"/>
          <p:cNvSpPr txBox="1"/>
          <p:nvPr>
            <p:ph idx="3" type="subTitle"/>
          </p:nvPr>
        </p:nvSpPr>
        <p:spPr>
          <a:xfrm>
            <a:off x="1110275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4" type="subTitle"/>
          </p:nvPr>
        </p:nvSpPr>
        <p:spPr>
          <a:xfrm>
            <a:off x="1110275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5"/>
          <p:cNvSpPr/>
          <p:nvPr>
            <p:ph idx="5" type="pic"/>
          </p:nvPr>
        </p:nvSpPr>
        <p:spPr>
          <a:xfrm>
            <a:off x="493025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5"/>
          <p:cNvSpPr txBox="1"/>
          <p:nvPr>
            <p:ph idx="6" type="subTitle"/>
          </p:nvPr>
        </p:nvSpPr>
        <p:spPr>
          <a:xfrm>
            <a:off x="1110275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7" type="subTitle"/>
          </p:nvPr>
        </p:nvSpPr>
        <p:spPr>
          <a:xfrm>
            <a:off x="4424300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5"/>
          <p:cNvSpPr/>
          <p:nvPr>
            <p:ph idx="8" type="pic"/>
          </p:nvPr>
        </p:nvSpPr>
        <p:spPr>
          <a:xfrm>
            <a:off x="3807050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5"/>
          <p:cNvSpPr txBox="1"/>
          <p:nvPr>
            <p:ph idx="9" type="subTitle"/>
          </p:nvPr>
        </p:nvSpPr>
        <p:spPr>
          <a:xfrm>
            <a:off x="4424300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13" type="subTitle"/>
          </p:nvPr>
        </p:nvSpPr>
        <p:spPr>
          <a:xfrm>
            <a:off x="4424300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5"/>
          <p:cNvSpPr/>
          <p:nvPr>
            <p:ph idx="14" type="pic"/>
          </p:nvPr>
        </p:nvSpPr>
        <p:spPr>
          <a:xfrm>
            <a:off x="3807050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5"/>
          <p:cNvSpPr txBox="1"/>
          <p:nvPr>
            <p:ph idx="15" type="subTitle"/>
          </p:nvPr>
        </p:nvSpPr>
        <p:spPr>
          <a:xfrm>
            <a:off x="4424300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0 Large statement (General) ">
  <p:cSld name="Large Number (orange, pink, purple)_4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/>
          <p:cNvSpPr txBox="1"/>
          <p:nvPr>
            <p:ph type="ctrTitle"/>
          </p:nvPr>
        </p:nvSpPr>
        <p:spPr>
          <a:xfrm>
            <a:off x="430400" y="908700"/>
            <a:ext cx="6237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1 Large statement (AI)">
  <p:cSld name="Large Number (orange, pink, purple)_4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2"/>
          <p:cNvSpPr txBox="1"/>
          <p:nvPr>
            <p:ph type="ctrTitle"/>
          </p:nvPr>
        </p:nvSpPr>
        <p:spPr>
          <a:xfrm>
            <a:off x="430400" y="908700"/>
            <a:ext cx="6237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2 Large statement (Collaboration) ">
  <p:cSld name="Large Number (orange, pink, purple)_4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3"/>
          <p:cNvSpPr txBox="1"/>
          <p:nvPr>
            <p:ph type="ctrTitle"/>
          </p:nvPr>
        </p:nvSpPr>
        <p:spPr>
          <a:xfrm>
            <a:off x="430400" y="908700"/>
            <a:ext cx="6237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3 Large statement (Enterprise) ">
  <p:cSld name="Large Number (orange, pink, purple)_4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4"/>
          <p:cNvSpPr txBox="1"/>
          <p:nvPr>
            <p:ph type="ctrTitle"/>
          </p:nvPr>
        </p:nvSpPr>
        <p:spPr>
          <a:xfrm>
            <a:off x="430400" y="908700"/>
            <a:ext cx="6237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4 Large statement (Productivity)">
  <p:cSld name="Large Number (orange, pink, purple)_4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5"/>
          <p:cNvSpPr txBox="1"/>
          <p:nvPr>
            <p:ph type="ctrTitle"/>
          </p:nvPr>
        </p:nvSpPr>
        <p:spPr>
          <a:xfrm>
            <a:off x="430400" y="908700"/>
            <a:ext cx="6237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5 Large statement (Security)">
  <p:cSld name="Large Number (orange, pink, purple)_4_1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6"/>
          <p:cNvSpPr txBox="1"/>
          <p:nvPr>
            <p:ph type="ctrTitle"/>
          </p:nvPr>
        </p:nvSpPr>
        <p:spPr>
          <a:xfrm>
            <a:off x="430400" y="908700"/>
            <a:ext cx="62370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0 Timeline (up to 5 dates) ">
  <p:cSld name="TITLE_ONLY_5_1_1">
    <p:bg>
      <p:bgPr>
        <a:solidFill>
          <a:schemeClr val="lt1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7"/>
          <p:cNvSpPr/>
          <p:nvPr/>
        </p:nvSpPr>
        <p:spPr>
          <a:xfrm flipH="1">
            <a:off x="457200" y="2445600"/>
            <a:ext cx="8229600" cy="18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50000">
                <a:schemeClr val="accent3"/>
              </a:gs>
              <a:gs pos="75000">
                <a:schemeClr val="accent4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7"/>
          <p:cNvSpPr txBox="1"/>
          <p:nvPr>
            <p:ph type="ctrTitle"/>
          </p:nvPr>
        </p:nvSpPr>
        <p:spPr>
          <a:xfrm>
            <a:off x="361950" y="301200"/>
            <a:ext cx="72978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719" name="Google Shape;719;p47"/>
          <p:cNvSpPr txBox="1"/>
          <p:nvPr>
            <p:ph idx="1" type="subTitle"/>
          </p:nvPr>
        </p:nvSpPr>
        <p:spPr>
          <a:xfrm>
            <a:off x="361950" y="1895100"/>
            <a:ext cx="1302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20" name="Google Shape;720;p47"/>
          <p:cNvSpPr txBox="1"/>
          <p:nvPr>
            <p:ph idx="2" type="subTitle"/>
          </p:nvPr>
        </p:nvSpPr>
        <p:spPr>
          <a:xfrm>
            <a:off x="361950" y="2585700"/>
            <a:ext cx="1302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1" name="Google Shape;721;p47"/>
          <p:cNvSpPr txBox="1"/>
          <p:nvPr>
            <p:ph idx="3" type="subTitle"/>
          </p:nvPr>
        </p:nvSpPr>
        <p:spPr>
          <a:xfrm>
            <a:off x="361950" y="3345900"/>
            <a:ext cx="1302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2" name="Google Shape;722;p47"/>
          <p:cNvSpPr txBox="1"/>
          <p:nvPr>
            <p:ph idx="4" type="subTitle"/>
          </p:nvPr>
        </p:nvSpPr>
        <p:spPr>
          <a:xfrm>
            <a:off x="2107350" y="1895100"/>
            <a:ext cx="1302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23" name="Google Shape;723;p47"/>
          <p:cNvSpPr txBox="1"/>
          <p:nvPr>
            <p:ph idx="5" type="subTitle"/>
          </p:nvPr>
        </p:nvSpPr>
        <p:spPr>
          <a:xfrm>
            <a:off x="2107350" y="2585700"/>
            <a:ext cx="1302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4" name="Google Shape;724;p47"/>
          <p:cNvSpPr txBox="1"/>
          <p:nvPr>
            <p:ph idx="6" type="subTitle"/>
          </p:nvPr>
        </p:nvSpPr>
        <p:spPr>
          <a:xfrm>
            <a:off x="2107350" y="3345900"/>
            <a:ext cx="1302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5" name="Google Shape;725;p47"/>
          <p:cNvSpPr txBox="1"/>
          <p:nvPr>
            <p:ph idx="7" type="subTitle"/>
          </p:nvPr>
        </p:nvSpPr>
        <p:spPr>
          <a:xfrm>
            <a:off x="3852750" y="1895100"/>
            <a:ext cx="1302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26" name="Google Shape;726;p47"/>
          <p:cNvSpPr txBox="1"/>
          <p:nvPr>
            <p:ph idx="8" type="subTitle"/>
          </p:nvPr>
        </p:nvSpPr>
        <p:spPr>
          <a:xfrm>
            <a:off x="3852750" y="2585700"/>
            <a:ext cx="1302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7" name="Google Shape;727;p47"/>
          <p:cNvSpPr txBox="1"/>
          <p:nvPr>
            <p:ph idx="9" type="subTitle"/>
          </p:nvPr>
        </p:nvSpPr>
        <p:spPr>
          <a:xfrm>
            <a:off x="3852750" y="3345900"/>
            <a:ext cx="1302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8" name="Google Shape;728;p47"/>
          <p:cNvSpPr txBox="1"/>
          <p:nvPr>
            <p:ph idx="13" type="subTitle"/>
          </p:nvPr>
        </p:nvSpPr>
        <p:spPr>
          <a:xfrm>
            <a:off x="5598150" y="1895100"/>
            <a:ext cx="1302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29" name="Google Shape;729;p47"/>
          <p:cNvSpPr txBox="1"/>
          <p:nvPr>
            <p:ph idx="14" type="subTitle"/>
          </p:nvPr>
        </p:nvSpPr>
        <p:spPr>
          <a:xfrm>
            <a:off x="5598150" y="2585700"/>
            <a:ext cx="1302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0" name="Google Shape;730;p47"/>
          <p:cNvSpPr txBox="1"/>
          <p:nvPr>
            <p:ph idx="15" type="subTitle"/>
          </p:nvPr>
        </p:nvSpPr>
        <p:spPr>
          <a:xfrm>
            <a:off x="5598150" y="3345900"/>
            <a:ext cx="1302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1" name="Google Shape;731;p47"/>
          <p:cNvSpPr txBox="1"/>
          <p:nvPr>
            <p:ph idx="16" type="subTitle"/>
          </p:nvPr>
        </p:nvSpPr>
        <p:spPr>
          <a:xfrm>
            <a:off x="7343550" y="1895100"/>
            <a:ext cx="1302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32" name="Google Shape;732;p47"/>
          <p:cNvSpPr txBox="1"/>
          <p:nvPr>
            <p:ph idx="17" type="subTitle"/>
          </p:nvPr>
        </p:nvSpPr>
        <p:spPr>
          <a:xfrm>
            <a:off x="7343550" y="2585700"/>
            <a:ext cx="1302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3" name="Google Shape;733;p47"/>
          <p:cNvSpPr txBox="1"/>
          <p:nvPr>
            <p:ph idx="18" type="subTitle"/>
          </p:nvPr>
        </p:nvSpPr>
        <p:spPr>
          <a:xfrm>
            <a:off x="7343550" y="3345900"/>
            <a:ext cx="1302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734" name="Google Shape;734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53625" y="970920"/>
            <a:ext cx="1490400" cy="1099200"/>
          </a:xfrm>
          <a:prstGeom prst="roundRect">
            <a:avLst>
              <a:gd fmla="val 2838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5" name="Google Shape;735;p47"/>
          <p:cNvSpPr/>
          <p:nvPr/>
        </p:nvSpPr>
        <p:spPr>
          <a:xfrm>
            <a:off x="9244025" y="1828800"/>
            <a:ext cx="1509600" cy="2842800"/>
          </a:xfrm>
          <a:prstGeom prst="roundRect">
            <a:avLst>
              <a:gd fmla="val 3268" name="adj"/>
            </a:avLst>
          </a:prstGeom>
          <a:solidFill>
            <a:schemeClr val="dk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7"/>
          <p:cNvSpPr txBox="1"/>
          <p:nvPr/>
        </p:nvSpPr>
        <p:spPr>
          <a:xfrm>
            <a:off x="9401175" y="1985100"/>
            <a:ext cx="9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APR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47"/>
          <p:cNvSpPr txBox="1"/>
          <p:nvPr/>
        </p:nvSpPr>
        <p:spPr>
          <a:xfrm>
            <a:off x="9401175" y="2585700"/>
            <a:ext cx="11430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happened on  this date in &lt;10 words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8" name="Google Shape;738;p47"/>
          <p:cNvSpPr txBox="1"/>
          <p:nvPr/>
        </p:nvSpPr>
        <p:spPr>
          <a:xfrm>
            <a:off x="9401175" y="3345900"/>
            <a:ext cx="11430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Description of what happened on this date in &lt;20 words. Keep it short and sweet. </a:t>
            </a:r>
            <a:endParaRPr sz="1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9" name="Google Shape;739;p47"/>
          <p:cNvSpPr/>
          <p:nvPr/>
        </p:nvSpPr>
        <p:spPr>
          <a:xfrm>
            <a:off x="10801350" y="1614500"/>
            <a:ext cx="1000200" cy="1548000"/>
          </a:xfrm>
          <a:prstGeom prst="roundRect">
            <a:avLst>
              <a:gd fmla="val 4342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7"/>
          <p:cNvSpPr txBox="1"/>
          <p:nvPr/>
        </p:nvSpPr>
        <p:spPr>
          <a:xfrm>
            <a:off x="10853650" y="1649325"/>
            <a:ext cx="9240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always </a:t>
            </a:r>
            <a:b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type dates: </a:t>
            </a:r>
            <a:b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YEAR MTH DAY</a:t>
            </a: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</a:t>
            </a:r>
            <a:endParaRPr sz="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APR 13 </a:t>
            </a: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 </a:t>
            </a: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APR</a:t>
            </a: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JAN FEB MAR APR MAY JUN JUL AUG SEP NOV DEC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1" name="Google Shape;741;p47"/>
          <p:cNvSpPr/>
          <p:nvPr/>
        </p:nvSpPr>
        <p:spPr>
          <a:xfrm>
            <a:off x="9503700" y="2445600"/>
            <a:ext cx="924000" cy="1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7"/>
          <p:cNvSpPr/>
          <p:nvPr/>
        </p:nvSpPr>
        <p:spPr>
          <a:xfrm>
            <a:off x="10591800" y="2007000"/>
            <a:ext cx="294900" cy="294900"/>
          </a:xfrm>
          <a:prstGeom prst="roundRect">
            <a:avLst>
              <a:gd fmla="val 8079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7"/>
          <p:cNvSpPr/>
          <p:nvPr/>
        </p:nvSpPr>
        <p:spPr>
          <a:xfrm>
            <a:off x="10645516" y="2073140"/>
            <a:ext cx="187484" cy="148811"/>
          </a:xfrm>
          <a:custGeom>
            <a:rect b="b" l="l" r="r" t="t"/>
            <a:pathLst>
              <a:path extrusionOk="0" h="1493" w="1881">
                <a:moveTo>
                  <a:pt x="1079" y="1459"/>
                </a:moveTo>
                <a:cubicBezTo>
                  <a:pt x="1105" y="1493"/>
                  <a:pt x="1155" y="1493"/>
                  <a:pt x="1189" y="1459"/>
                </a:cubicBezTo>
                <a:lnTo>
                  <a:pt x="1847" y="801"/>
                </a:lnTo>
                <a:cubicBezTo>
                  <a:pt x="1881" y="768"/>
                  <a:pt x="1881" y="717"/>
                  <a:pt x="1847" y="692"/>
                </a:cubicBezTo>
                <a:lnTo>
                  <a:pt x="1189" y="26"/>
                </a:lnTo>
                <a:cubicBezTo>
                  <a:pt x="1155" y="0"/>
                  <a:pt x="1105" y="0"/>
                  <a:pt x="1079" y="26"/>
                </a:cubicBezTo>
                <a:cubicBezTo>
                  <a:pt x="1046" y="59"/>
                  <a:pt x="1046" y="110"/>
                  <a:pt x="1079" y="144"/>
                </a:cubicBezTo>
                <a:lnTo>
                  <a:pt x="1602" y="667"/>
                </a:lnTo>
                <a:lnTo>
                  <a:pt x="76" y="667"/>
                </a:lnTo>
                <a:cubicBezTo>
                  <a:pt x="34" y="667"/>
                  <a:pt x="0" y="700"/>
                  <a:pt x="0" y="742"/>
                </a:cubicBezTo>
                <a:cubicBezTo>
                  <a:pt x="0" y="785"/>
                  <a:pt x="34" y="827"/>
                  <a:pt x="76" y="827"/>
                </a:cubicBezTo>
                <a:lnTo>
                  <a:pt x="1602" y="827"/>
                </a:lnTo>
                <a:lnTo>
                  <a:pt x="1079" y="1350"/>
                </a:lnTo>
                <a:cubicBezTo>
                  <a:pt x="1046" y="1375"/>
                  <a:pt x="1046" y="1426"/>
                  <a:pt x="1079" y="145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  <a:gs pos="100000">
                <a:schemeClr val="accent6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1 Timeline (6 - 7 dates)">
  <p:cSld name="TITLE_ONLY_5_2_1_1"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53625" y="970920"/>
            <a:ext cx="1490400" cy="1099200"/>
          </a:xfrm>
          <a:prstGeom prst="roundRect">
            <a:avLst>
              <a:gd fmla="val 2838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6" name="Google Shape;746;p48"/>
          <p:cNvSpPr/>
          <p:nvPr/>
        </p:nvSpPr>
        <p:spPr>
          <a:xfrm flipH="1">
            <a:off x="457200" y="2439788"/>
            <a:ext cx="8229600" cy="18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50000">
                <a:schemeClr val="accent3"/>
              </a:gs>
              <a:gs pos="75000">
                <a:schemeClr val="accent4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8"/>
          <p:cNvSpPr txBox="1"/>
          <p:nvPr>
            <p:ph type="ctrTitle"/>
          </p:nvPr>
        </p:nvSpPr>
        <p:spPr>
          <a:xfrm>
            <a:off x="361950" y="301200"/>
            <a:ext cx="72978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748" name="Google Shape;748;p48"/>
          <p:cNvSpPr txBox="1"/>
          <p:nvPr>
            <p:ph idx="1" type="subTitle"/>
          </p:nvPr>
        </p:nvSpPr>
        <p:spPr>
          <a:xfrm>
            <a:off x="361950" y="1971300"/>
            <a:ext cx="1143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49" name="Google Shape;749;p48"/>
          <p:cNvSpPr txBox="1"/>
          <p:nvPr>
            <p:ph idx="2" type="subTitle"/>
          </p:nvPr>
        </p:nvSpPr>
        <p:spPr>
          <a:xfrm>
            <a:off x="361950" y="2585700"/>
            <a:ext cx="1143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0" name="Google Shape;750;p48"/>
          <p:cNvSpPr txBox="1"/>
          <p:nvPr>
            <p:ph idx="3" type="subTitle"/>
          </p:nvPr>
        </p:nvSpPr>
        <p:spPr>
          <a:xfrm>
            <a:off x="361950" y="3345900"/>
            <a:ext cx="1143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1" name="Google Shape;751;p48"/>
          <p:cNvSpPr txBox="1"/>
          <p:nvPr>
            <p:ph idx="4" type="subTitle"/>
          </p:nvPr>
        </p:nvSpPr>
        <p:spPr>
          <a:xfrm>
            <a:off x="1554775" y="1971300"/>
            <a:ext cx="1143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52" name="Google Shape;752;p48"/>
          <p:cNvSpPr txBox="1"/>
          <p:nvPr>
            <p:ph idx="5" type="subTitle"/>
          </p:nvPr>
        </p:nvSpPr>
        <p:spPr>
          <a:xfrm>
            <a:off x="1554775" y="2585700"/>
            <a:ext cx="1143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3" name="Google Shape;753;p48"/>
          <p:cNvSpPr txBox="1"/>
          <p:nvPr>
            <p:ph idx="6" type="subTitle"/>
          </p:nvPr>
        </p:nvSpPr>
        <p:spPr>
          <a:xfrm>
            <a:off x="1554775" y="3345900"/>
            <a:ext cx="1143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4" name="Google Shape;754;p48"/>
          <p:cNvSpPr txBox="1"/>
          <p:nvPr>
            <p:ph idx="7" type="subTitle"/>
          </p:nvPr>
        </p:nvSpPr>
        <p:spPr>
          <a:xfrm>
            <a:off x="2747600" y="1971300"/>
            <a:ext cx="1143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55" name="Google Shape;755;p48"/>
          <p:cNvSpPr txBox="1"/>
          <p:nvPr>
            <p:ph idx="8" type="subTitle"/>
          </p:nvPr>
        </p:nvSpPr>
        <p:spPr>
          <a:xfrm>
            <a:off x="2747600" y="2585700"/>
            <a:ext cx="1143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6" name="Google Shape;756;p48"/>
          <p:cNvSpPr txBox="1"/>
          <p:nvPr>
            <p:ph idx="9" type="subTitle"/>
          </p:nvPr>
        </p:nvSpPr>
        <p:spPr>
          <a:xfrm>
            <a:off x="2747600" y="3345900"/>
            <a:ext cx="1143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7" name="Google Shape;757;p48"/>
          <p:cNvSpPr txBox="1"/>
          <p:nvPr>
            <p:ph idx="13" type="subTitle"/>
          </p:nvPr>
        </p:nvSpPr>
        <p:spPr>
          <a:xfrm>
            <a:off x="3940425" y="1971300"/>
            <a:ext cx="1143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58" name="Google Shape;758;p48"/>
          <p:cNvSpPr txBox="1"/>
          <p:nvPr>
            <p:ph idx="14" type="subTitle"/>
          </p:nvPr>
        </p:nvSpPr>
        <p:spPr>
          <a:xfrm>
            <a:off x="3940425" y="2585700"/>
            <a:ext cx="1143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9" name="Google Shape;759;p48"/>
          <p:cNvSpPr txBox="1"/>
          <p:nvPr>
            <p:ph idx="15" type="subTitle"/>
          </p:nvPr>
        </p:nvSpPr>
        <p:spPr>
          <a:xfrm>
            <a:off x="3940425" y="3345900"/>
            <a:ext cx="1143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0" name="Google Shape;760;p48"/>
          <p:cNvSpPr txBox="1"/>
          <p:nvPr>
            <p:ph idx="16" type="subTitle"/>
          </p:nvPr>
        </p:nvSpPr>
        <p:spPr>
          <a:xfrm>
            <a:off x="5133250" y="1971300"/>
            <a:ext cx="1143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61" name="Google Shape;761;p48"/>
          <p:cNvSpPr txBox="1"/>
          <p:nvPr>
            <p:ph idx="17" type="subTitle"/>
          </p:nvPr>
        </p:nvSpPr>
        <p:spPr>
          <a:xfrm>
            <a:off x="5133250" y="2585700"/>
            <a:ext cx="1143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2" name="Google Shape;762;p48"/>
          <p:cNvSpPr txBox="1"/>
          <p:nvPr>
            <p:ph idx="18" type="subTitle"/>
          </p:nvPr>
        </p:nvSpPr>
        <p:spPr>
          <a:xfrm>
            <a:off x="5133250" y="3345900"/>
            <a:ext cx="1143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3" name="Google Shape;763;p48"/>
          <p:cNvSpPr txBox="1"/>
          <p:nvPr>
            <p:ph idx="19" type="subTitle"/>
          </p:nvPr>
        </p:nvSpPr>
        <p:spPr>
          <a:xfrm>
            <a:off x="6326075" y="1971300"/>
            <a:ext cx="1143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64" name="Google Shape;764;p48"/>
          <p:cNvSpPr txBox="1"/>
          <p:nvPr>
            <p:ph idx="20" type="subTitle"/>
          </p:nvPr>
        </p:nvSpPr>
        <p:spPr>
          <a:xfrm>
            <a:off x="6326075" y="2585700"/>
            <a:ext cx="1143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5" name="Google Shape;765;p48"/>
          <p:cNvSpPr txBox="1"/>
          <p:nvPr>
            <p:ph idx="21" type="subTitle"/>
          </p:nvPr>
        </p:nvSpPr>
        <p:spPr>
          <a:xfrm>
            <a:off x="6326075" y="3345900"/>
            <a:ext cx="1143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6" name="Google Shape;766;p48"/>
          <p:cNvSpPr txBox="1"/>
          <p:nvPr>
            <p:ph idx="22" type="subTitle"/>
          </p:nvPr>
        </p:nvSpPr>
        <p:spPr>
          <a:xfrm>
            <a:off x="7518900" y="1971300"/>
            <a:ext cx="11430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None/>
              <a:defRPr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67" name="Google Shape;767;p48"/>
          <p:cNvSpPr txBox="1"/>
          <p:nvPr>
            <p:ph idx="23" type="subTitle"/>
          </p:nvPr>
        </p:nvSpPr>
        <p:spPr>
          <a:xfrm>
            <a:off x="7518900" y="2585700"/>
            <a:ext cx="1143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8" name="Google Shape;768;p48"/>
          <p:cNvSpPr txBox="1"/>
          <p:nvPr>
            <p:ph idx="24" type="subTitle"/>
          </p:nvPr>
        </p:nvSpPr>
        <p:spPr>
          <a:xfrm>
            <a:off x="7518900" y="3345900"/>
            <a:ext cx="1143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9" name="Google Shape;769;p48"/>
          <p:cNvSpPr/>
          <p:nvPr/>
        </p:nvSpPr>
        <p:spPr>
          <a:xfrm>
            <a:off x="9244025" y="1828800"/>
            <a:ext cx="1509600" cy="2842800"/>
          </a:xfrm>
          <a:prstGeom prst="roundRect">
            <a:avLst>
              <a:gd fmla="val 3268" name="adj"/>
            </a:avLst>
          </a:prstGeom>
          <a:solidFill>
            <a:schemeClr val="dk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8"/>
          <p:cNvSpPr txBox="1"/>
          <p:nvPr/>
        </p:nvSpPr>
        <p:spPr>
          <a:xfrm>
            <a:off x="9401175" y="1985100"/>
            <a:ext cx="9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APR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1" name="Google Shape;771;p48"/>
          <p:cNvSpPr txBox="1"/>
          <p:nvPr/>
        </p:nvSpPr>
        <p:spPr>
          <a:xfrm>
            <a:off x="9401175" y="2585700"/>
            <a:ext cx="11430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happened on  this date in &lt;10 words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2" name="Google Shape;772;p48"/>
          <p:cNvSpPr txBox="1"/>
          <p:nvPr/>
        </p:nvSpPr>
        <p:spPr>
          <a:xfrm>
            <a:off x="9401175" y="3345900"/>
            <a:ext cx="11430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Description of what happened on this date in &lt;20 words. Keep it short and sweet. </a:t>
            </a:r>
            <a:endParaRPr sz="1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3" name="Google Shape;773;p48"/>
          <p:cNvSpPr/>
          <p:nvPr/>
        </p:nvSpPr>
        <p:spPr>
          <a:xfrm>
            <a:off x="10801350" y="1614500"/>
            <a:ext cx="1000200" cy="1548000"/>
          </a:xfrm>
          <a:prstGeom prst="roundRect">
            <a:avLst>
              <a:gd fmla="val 4342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8"/>
          <p:cNvSpPr txBox="1"/>
          <p:nvPr/>
        </p:nvSpPr>
        <p:spPr>
          <a:xfrm>
            <a:off x="10853650" y="1649325"/>
            <a:ext cx="9240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always </a:t>
            </a:r>
            <a:b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type dates: </a:t>
            </a:r>
            <a:b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YEAR MTH DAY</a:t>
            </a: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</a:t>
            </a:r>
            <a:endParaRPr sz="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APR 13 </a:t>
            </a: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 </a:t>
            </a: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APR</a:t>
            </a: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JAN FEB MAR APR MAY JUN JUL AUG SEP NOV DEC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5" name="Google Shape;775;p48"/>
          <p:cNvSpPr/>
          <p:nvPr/>
        </p:nvSpPr>
        <p:spPr>
          <a:xfrm>
            <a:off x="9503700" y="2445600"/>
            <a:ext cx="924000" cy="1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8"/>
          <p:cNvSpPr/>
          <p:nvPr/>
        </p:nvSpPr>
        <p:spPr>
          <a:xfrm>
            <a:off x="10591800" y="2007000"/>
            <a:ext cx="294900" cy="294900"/>
          </a:xfrm>
          <a:prstGeom prst="roundRect">
            <a:avLst>
              <a:gd fmla="val 8079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8"/>
          <p:cNvSpPr/>
          <p:nvPr/>
        </p:nvSpPr>
        <p:spPr>
          <a:xfrm>
            <a:off x="10645516" y="2073140"/>
            <a:ext cx="187484" cy="148811"/>
          </a:xfrm>
          <a:custGeom>
            <a:rect b="b" l="l" r="r" t="t"/>
            <a:pathLst>
              <a:path extrusionOk="0" h="1493" w="1881">
                <a:moveTo>
                  <a:pt x="1079" y="1459"/>
                </a:moveTo>
                <a:cubicBezTo>
                  <a:pt x="1105" y="1493"/>
                  <a:pt x="1155" y="1493"/>
                  <a:pt x="1189" y="1459"/>
                </a:cubicBezTo>
                <a:lnTo>
                  <a:pt x="1847" y="801"/>
                </a:lnTo>
                <a:cubicBezTo>
                  <a:pt x="1881" y="768"/>
                  <a:pt x="1881" y="717"/>
                  <a:pt x="1847" y="692"/>
                </a:cubicBezTo>
                <a:lnTo>
                  <a:pt x="1189" y="26"/>
                </a:lnTo>
                <a:cubicBezTo>
                  <a:pt x="1155" y="0"/>
                  <a:pt x="1105" y="0"/>
                  <a:pt x="1079" y="26"/>
                </a:cubicBezTo>
                <a:cubicBezTo>
                  <a:pt x="1046" y="59"/>
                  <a:pt x="1046" y="110"/>
                  <a:pt x="1079" y="144"/>
                </a:cubicBezTo>
                <a:lnTo>
                  <a:pt x="1602" y="667"/>
                </a:lnTo>
                <a:lnTo>
                  <a:pt x="76" y="667"/>
                </a:lnTo>
                <a:cubicBezTo>
                  <a:pt x="34" y="667"/>
                  <a:pt x="0" y="700"/>
                  <a:pt x="0" y="742"/>
                </a:cubicBezTo>
                <a:cubicBezTo>
                  <a:pt x="0" y="785"/>
                  <a:pt x="34" y="827"/>
                  <a:pt x="76" y="827"/>
                </a:cubicBezTo>
                <a:lnTo>
                  <a:pt x="1602" y="827"/>
                </a:lnTo>
                <a:lnTo>
                  <a:pt x="1079" y="1350"/>
                </a:lnTo>
                <a:cubicBezTo>
                  <a:pt x="1046" y="1375"/>
                  <a:pt x="1046" y="1426"/>
                  <a:pt x="1079" y="145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  <a:gs pos="100000">
                <a:schemeClr val="accent6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Blank">
  <p:cSld name="TITLE_ONLY_5"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0 Thank you (General) ">
  <p:cSld name="Browser Screenshot 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938" y="1657350"/>
            <a:ext cx="637212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4 - Title Card (Productivity)">
  <p:cSld name="TITL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ctrTitle"/>
          </p:nvPr>
        </p:nvSpPr>
        <p:spPr>
          <a:xfrm>
            <a:off x="342900" y="395275"/>
            <a:ext cx="6528300" cy="27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66" name="Google Shape;66;p6"/>
          <p:cNvSpPr txBox="1"/>
          <p:nvPr>
            <p:ph idx="1" type="subTitle"/>
          </p:nvPr>
        </p:nvSpPr>
        <p:spPr>
          <a:xfrm>
            <a:off x="1110275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6"/>
          <p:cNvSpPr/>
          <p:nvPr>
            <p:ph idx="2" type="pic"/>
          </p:nvPr>
        </p:nvSpPr>
        <p:spPr>
          <a:xfrm>
            <a:off x="493025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6"/>
          <p:cNvSpPr txBox="1"/>
          <p:nvPr>
            <p:ph idx="3" type="subTitle"/>
          </p:nvPr>
        </p:nvSpPr>
        <p:spPr>
          <a:xfrm>
            <a:off x="1110275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4" type="subTitle"/>
          </p:nvPr>
        </p:nvSpPr>
        <p:spPr>
          <a:xfrm>
            <a:off x="1110275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6"/>
          <p:cNvSpPr/>
          <p:nvPr>
            <p:ph idx="5" type="pic"/>
          </p:nvPr>
        </p:nvSpPr>
        <p:spPr>
          <a:xfrm>
            <a:off x="493025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6"/>
          <p:cNvSpPr txBox="1"/>
          <p:nvPr>
            <p:ph idx="6" type="subTitle"/>
          </p:nvPr>
        </p:nvSpPr>
        <p:spPr>
          <a:xfrm>
            <a:off x="1110275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7" type="subTitle"/>
          </p:nvPr>
        </p:nvSpPr>
        <p:spPr>
          <a:xfrm>
            <a:off x="4424300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6"/>
          <p:cNvSpPr/>
          <p:nvPr>
            <p:ph idx="8" type="pic"/>
          </p:nvPr>
        </p:nvSpPr>
        <p:spPr>
          <a:xfrm>
            <a:off x="3807050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6"/>
          <p:cNvSpPr txBox="1"/>
          <p:nvPr>
            <p:ph idx="9" type="subTitle"/>
          </p:nvPr>
        </p:nvSpPr>
        <p:spPr>
          <a:xfrm>
            <a:off x="4424300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13" type="subTitle"/>
          </p:nvPr>
        </p:nvSpPr>
        <p:spPr>
          <a:xfrm>
            <a:off x="4424300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6"/>
          <p:cNvSpPr/>
          <p:nvPr>
            <p:ph idx="14" type="pic"/>
          </p:nvPr>
        </p:nvSpPr>
        <p:spPr>
          <a:xfrm>
            <a:off x="3807050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"/>
          <p:cNvSpPr txBox="1"/>
          <p:nvPr>
            <p:ph idx="15" type="subTitle"/>
          </p:nvPr>
        </p:nvSpPr>
        <p:spPr>
          <a:xfrm>
            <a:off x="4424300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1 Thank you (AI)">
  <p:cSld name="Browser Screenshot _4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938" y="1657350"/>
            <a:ext cx="637212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2 Thank you (Collaboration)">
  <p:cSld name="Browser Screenshot _4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938" y="1657350"/>
            <a:ext cx="637212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3 Thank you (Enterprise) ">
  <p:cSld name="Browser Screenshot _4_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938" y="1657350"/>
            <a:ext cx="637212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3 Thank you (Productivity)">
  <p:cSld name="Browser Screenshot _4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938" y="1657350"/>
            <a:ext cx="637212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3 Thank you (Security)">
  <p:cSld name="Browser Screenshot _4_2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938" y="1657350"/>
            <a:ext cx="637212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Splash page">
  <p:cSld name="TITLE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38" y="1657350"/>
            <a:ext cx="5052713" cy="18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5 - Title Card (Security)">
  <p:cSld name="TITL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>
            <p:ph type="ctrTitle"/>
          </p:nvPr>
        </p:nvSpPr>
        <p:spPr>
          <a:xfrm>
            <a:off x="342900" y="395275"/>
            <a:ext cx="6528300" cy="27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80" name="Google Shape;80;p7"/>
          <p:cNvSpPr txBox="1"/>
          <p:nvPr>
            <p:ph idx="1" type="subTitle"/>
          </p:nvPr>
        </p:nvSpPr>
        <p:spPr>
          <a:xfrm>
            <a:off x="1110275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7"/>
          <p:cNvSpPr/>
          <p:nvPr>
            <p:ph idx="2" type="pic"/>
          </p:nvPr>
        </p:nvSpPr>
        <p:spPr>
          <a:xfrm>
            <a:off x="493025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7"/>
          <p:cNvSpPr txBox="1"/>
          <p:nvPr>
            <p:ph idx="3" type="subTitle"/>
          </p:nvPr>
        </p:nvSpPr>
        <p:spPr>
          <a:xfrm>
            <a:off x="1110275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4" type="subTitle"/>
          </p:nvPr>
        </p:nvSpPr>
        <p:spPr>
          <a:xfrm>
            <a:off x="1110275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7"/>
          <p:cNvSpPr/>
          <p:nvPr>
            <p:ph idx="5" type="pic"/>
          </p:nvPr>
        </p:nvSpPr>
        <p:spPr>
          <a:xfrm>
            <a:off x="493025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7"/>
          <p:cNvSpPr txBox="1"/>
          <p:nvPr>
            <p:ph idx="6" type="subTitle"/>
          </p:nvPr>
        </p:nvSpPr>
        <p:spPr>
          <a:xfrm>
            <a:off x="1110275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7" type="subTitle"/>
          </p:nvPr>
        </p:nvSpPr>
        <p:spPr>
          <a:xfrm>
            <a:off x="4424300" y="3521850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7"/>
          <p:cNvSpPr/>
          <p:nvPr>
            <p:ph idx="8" type="pic"/>
          </p:nvPr>
        </p:nvSpPr>
        <p:spPr>
          <a:xfrm>
            <a:off x="3807050" y="36493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"/>
          <p:cNvSpPr txBox="1"/>
          <p:nvPr>
            <p:ph idx="9" type="subTitle"/>
          </p:nvPr>
        </p:nvSpPr>
        <p:spPr>
          <a:xfrm>
            <a:off x="4424300" y="3857240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3" type="subTitle"/>
          </p:nvPr>
        </p:nvSpPr>
        <p:spPr>
          <a:xfrm>
            <a:off x="4424300" y="4249356"/>
            <a:ext cx="33516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7"/>
          <p:cNvSpPr/>
          <p:nvPr>
            <p:ph idx="14" type="pic"/>
          </p:nvPr>
        </p:nvSpPr>
        <p:spPr>
          <a:xfrm>
            <a:off x="3807050" y="4376850"/>
            <a:ext cx="548700" cy="548700"/>
          </a:xfrm>
          <a:prstGeom prst="roundRect">
            <a:avLst>
              <a:gd fmla="val 657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7"/>
          <p:cNvSpPr txBox="1"/>
          <p:nvPr>
            <p:ph idx="15" type="subTitle"/>
          </p:nvPr>
        </p:nvSpPr>
        <p:spPr>
          <a:xfrm>
            <a:off x="4424300" y="4584746"/>
            <a:ext cx="335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0 - Section title (General)">
  <p:cSld name="Large Number (orange, pink, purple)_4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ctrTitle"/>
          </p:nvPr>
        </p:nvSpPr>
        <p:spPr>
          <a:xfrm>
            <a:off x="430400" y="908700"/>
            <a:ext cx="7415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 - Section title (AI)">
  <p:cSld name="Large Number (orange, pink, purple)_4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ctrTitle"/>
          </p:nvPr>
        </p:nvSpPr>
        <p:spPr>
          <a:xfrm>
            <a:off x="430400" y="908700"/>
            <a:ext cx="7415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2 - Section title (Collaboration)">
  <p:cSld name="Large Number (orange, pink, purple)_4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ctrTitle"/>
          </p:nvPr>
        </p:nvSpPr>
        <p:spPr>
          <a:xfrm>
            <a:off x="430400" y="908700"/>
            <a:ext cx="7415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41.png"/><Relationship Id="rId8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55.png"/><Relationship Id="rId20" Type="http://schemas.openxmlformats.org/officeDocument/2006/relationships/image" Target="../media/image69.png"/><Relationship Id="rId22" Type="http://schemas.openxmlformats.org/officeDocument/2006/relationships/image" Target="../media/image71.png"/><Relationship Id="rId21" Type="http://schemas.openxmlformats.org/officeDocument/2006/relationships/image" Target="../media/image70.png"/><Relationship Id="rId23" Type="http://schemas.openxmlformats.org/officeDocument/2006/relationships/image" Target="../media/image76.gif"/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60.png"/><Relationship Id="rId12" Type="http://schemas.openxmlformats.org/officeDocument/2006/relationships/image" Target="../media/image59.png"/><Relationship Id="rId15" Type="http://schemas.openxmlformats.org/officeDocument/2006/relationships/image" Target="../media/image62.png"/><Relationship Id="rId14" Type="http://schemas.openxmlformats.org/officeDocument/2006/relationships/image" Target="../media/image72.png"/><Relationship Id="rId17" Type="http://schemas.openxmlformats.org/officeDocument/2006/relationships/image" Target="../media/image63.png"/><Relationship Id="rId16" Type="http://schemas.openxmlformats.org/officeDocument/2006/relationships/image" Target="../media/image66.png"/><Relationship Id="rId19" Type="http://schemas.openxmlformats.org/officeDocument/2006/relationships/image" Target="../media/image64.png"/><Relationship Id="rId18" Type="http://schemas.openxmlformats.org/officeDocument/2006/relationships/image" Target="../media/image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0.png"/><Relationship Id="rId5" Type="http://schemas.openxmlformats.org/officeDocument/2006/relationships/image" Target="../media/image7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forms/d/e/1FAIpQLSdp00RBzsHERGLIy0Gnv56TTuxgxgc2nHxOlrNRyZb1B_Kmfg/viewform" TargetMode="External"/><Relationship Id="rId4" Type="http://schemas.openxmlformats.org/officeDocument/2006/relationships/hyperlink" Target="https://docs.google.com/forms/d/e/1FAIpQLSdp00RBzsHERGLIy0Gnv56TTuxgxgc2nHxOlrNRyZb1B_Kmfg/viewform" TargetMode="External"/><Relationship Id="rId5" Type="http://schemas.openxmlformats.org/officeDocument/2006/relationships/hyperlink" Target="https://docs.google.com/forms/d/e/1FAIpQLSdp00RBzsHERGLIy0Gnv56TTuxgxgc2nHxOlrNRyZb1B_Kmfg/viewform" TargetMode="External"/><Relationship Id="rId6" Type="http://schemas.openxmlformats.org/officeDocument/2006/relationships/hyperlink" Target="https://docs.google.com/forms/d/e/1FAIpQLSdp00RBzsHERGLIy0Gnv56TTuxgxgc2nHxOlrNRyZb1B_Kmfg/viewfor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slide" Target="/ppt/slides/slide3.xml"/><Relationship Id="rId9" Type="http://schemas.openxmlformats.org/officeDocument/2006/relationships/slide" Target="/ppt/slides/slide13.xml"/><Relationship Id="rId5" Type="http://schemas.openxmlformats.org/officeDocument/2006/relationships/image" Target="../media/image39.png"/><Relationship Id="rId6" Type="http://schemas.openxmlformats.org/officeDocument/2006/relationships/slide" Target="/ppt/slides/slide4.xml"/><Relationship Id="rId7" Type="http://schemas.openxmlformats.org/officeDocument/2006/relationships/image" Target="../media/image67.png"/><Relationship Id="rId8" Type="http://schemas.openxmlformats.org/officeDocument/2006/relationships/slide" Target="/ppt/slides/slide4.xml"/><Relationship Id="rId11" Type="http://schemas.openxmlformats.org/officeDocument/2006/relationships/hyperlink" Target="https://docs.google.com/presentation/d/1CJ7krYnfhpI1oKKv5zIoI4toTw14vxWdPOh265zr9LI/edit#slide=id.g2b9bc9184b8_0_823" TargetMode="External"/><Relationship Id="rId10" Type="http://schemas.openxmlformats.org/officeDocument/2006/relationships/image" Target="../media/image75.png"/><Relationship Id="rId13" Type="http://schemas.openxmlformats.org/officeDocument/2006/relationships/image" Target="../media/image79.png"/><Relationship Id="rId12" Type="http://schemas.openxmlformats.org/officeDocument/2006/relationships/hyperlink" Target="https://docs.google.com/presentation/d/1CJ7krYnfhpI1oKKv5zIoI4toTw14vxWdPOh265zr9LI/edit#slide=id.g2b9bc9184b8_0_823" TargetMode="External"/><Relationship Id="rId1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Relationship Id="rId4" Type="http://schemas.openxmlformats.org/officeDocument/2006/relationships/image" Target="../media/image61.png"/><Relationship Id="rId5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7"/>
          <p:cNvSpPr txBox="1"/>
          <p:nvPr>
            <p:ph type="ctrTitle"/>
          </p:nvPr>
        </p:nvSpPr>
        <p:spPr>
          <a:xfrm>
            <a:off x="274350" y="369600"/>
            <a:ext cx="6237000" cy="379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2024 GitHub Presentation Template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798" name="Google Shape;798;p57"/>
          <p:cNvSpPr/>
          <p:nvPr/>
        </p:nvSpPr>
        <p:spPr>
          <a:xfrm>
            <a:off x="350550" y="3401974"/>
            <a:ext cx="1379400" cy="1418100"/>
          </a:xfrm>
          <a:prstGeom prst="roundRect">
            <a:avLst>
              <a:gd fmla="val 5318" name="adj"/>
            </a:avLst>
          </a:prstGeom>
          <a:solidFill>
            <a:srgbClr val="0D1116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57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20575" l="48" r="2485" t="6897"/>
          <a:stretch/>
        </p:blipFill>
        <p:spPr>
          <a:xfrm>
            <a:off x="357187" y="3409693"/>
            <a:ext cx="1366200" cy="995700"/>
          </a:xfrm>
          <a:prstGeom prst="roundRect">
            <a:avLst>
              <a:gd fmla="val 5294" name="adj"/>
            </a:avLst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800" name="Google Shape;800;p57">
            <a:hlinkClick/>
          </p:cNvPr>
          <p:cNvSpPr txBox="1"/>
          <p:nvPr/>
        </p:nvSpPr>
        <p:spPr>
          <a:xfrm>
            <a:off x="359550" y="4508629"/>
            <a:ext cx="1371600" cy="2385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Enterprise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01" name="Google Shape;801;p57"/>
          <p:cNvGrpSpPr/>
          <p:nvPr/>
        </p:nvGrpSpPr>
        <p:grpSpPr>
          <a:xfrm>
            <a:off x="354000" y="3401974"/>
            <a:ext cx="1371600" cy="1021722"/>
            <a:chOff x="810000" y="1862774"/>
            <a:chExt cx="1371600" cy="1021722"/>
          </a:xfrm>
        </p:grpSpPr>
        <p:pic>
          <p:nvPicPr>
            <p:cNvPr id="802" name="Google Shape;802;p57"/>
            <p:cNvPicPr preferRelativeResize="0"/>
            <p:nvPr/>
          </p:nvPicPr>
          <p:blipFill rotWithShape="1">
            <a:blip r:embed="rId4">
              <a:alphaModFix/>
            </a:blip>
            <a:srcRect b="0" l="18422" r="39364" t="0"/>
            <a:stretch/>
          </p:blipFill>
          <p:spPr>
            <a:xfrm rot="5400000">
              <a:off x="985426" y="1692896"/>
              <a:ext cx="1021722" cy="1361477"/>
            </a:xfrm>
            <a:prstGeom prst="rect">
              <a:avLst/>
            </a:prstGeom>
            <a:noFill/>
            <a:ln>
              <a:noFill/>
            </a:ln>
            <a:effectLst>
              <a:outerShdw blurRad="485775" rotWithShape="0" algn="bl" dir="5400000" dist="114300">
                <a:srgbClr val="000000">
                  <a:alpha val="50000"/>
                </a:srgbClr>
              </a:outerShdw>
            </a:effectLst>
          </p:spPr>
        </p:pic>
        <p:sp>
          <p:nvSpPr>
            <p:cNvPr id="803" name="Google Shape;803;p57"/>
            <p:cNvSpPr/>
            <p:nvPr/>
          </p:nvSpPr>
          <p:spPr>
            <a:xfrm flipH="1" rot="10800000">
              <a:off x="810000" y="2870695"/>
              <a:ext cx="1371600" cy="138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31000">
                  <a:srgbClr val="5F00FF"/>
                </a:gs>
                <a:gs pos="67000">
                  <a:schemeClr val="accent4"/>
                </a:gs>
                <a:gs pos="100000">
                  <a:srgbClr val="F4E16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4" name="Google Shape;804;p57"/>
          <p:cNvSpPr/>
          <p:nvPr/>
        </p:nvSpPr>
        <p:spPr>
          <a:xfrm>
            <a:off x="1885481" y="3401976"/>
            <a:ext cx="1382400" cy="1418100"/>
          </a:xfrm>
          <a:prstGeom prst="roundRect">
            <a:avLst>
              <a:gd fmla="val 5318" name="adj"/>
            </a:avLst>
          </a:prstGeom>
          <a:solidFill>
            <a:srgbClr val="0D1116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7"/>
          <p:cNvSpPr txBox="1"/>
          <p:nvPr/>
        </p:nvSpPr>
        <p:spPr>
          <a:xfrm>
            <a:off x="1895944" y="4508629"/>
            <a:ext cx="1371600" cy="2385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Security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06" name="Google Shape;806;p57"/>
          <p:cNvGrpSpPr/>
          <p:nvPr/>
        </p:nvGrpSpPr>
        <p:grpSpPr>
          <a:xfrm>
            <a:off x="1890394" y="3401976"/>
            <a:ext cx="1371600" cy="1003500"/>
            <a:chOff x="2346394" y="1880995"/>
            <a:chExt cx="1371600" cy="1003500"/>
          </a:xfrm>
        </p:grpSpPr>
        <p:pic>
          <p:nvPicPr>
            <p:cNvPr id="807" name="Google Shape;807;p57"/>
            <p:cNvPicPr preferRelativeResize="0"/>
            <p:nvPr/>
          </p:nvPicPr>
          <p:blipFill rotWithShape="1">
            <a:blip r:embed="rId5">
              <a:alphaModFix/>
            </a:blip>
            <a:srcRect b="0" l="10397" r="21603" t="11205"/>
            <a:stretch/>
          </p:blipFill>
          <p:spPr>
            <a:xfrm>
              <a:off x="2349581" y="1880995"/>
              <a:ext cx="1366200" cy="1003500"/>
            </a:xfrm>
            <a:prstGeom prst="roundRect">
              <a:avLst>
                <a:gd fmla="val 4607" name="adj"/>
              </a:avLst>
            </a:prstGeom>
            <a:noFill/>
            <a:ln>
              <a:noFill/>
            </a:ln>
            <a:effectLst>
              <a:outerShdw blurRad="485775" rotWithShape="0" algn="bl" dir="5400000" dist="114300">
                <a:srgbClr val="000000">
                  <a:alpha val="50000"/>
                </a:srgbClr>
              </a:outerShdw>
            </a:effectLst>
          </p:spPr>
        </p:pic>
        <p:sp>
          <p:nvSpPr>
            <p:cNvPr id="808" name="Google Shape;808;p57"/>
            <p:cNvSpPr/>
            <p:nvPr/>
          </p:nvSpPr>
          <p:spPr>
            <a:xfrm flipH="1" rot="10800000">
              <a:off x="2346394" y="2870695"/>
              <a:ext cx="1371600" cy="13800"/>
            </a:xfrm>
            <a:prstGeom prst="rect">
              <a:avLst/>
            </a:prstGeom>
            <a:gradFill>
              <a:gsLst>
                <a:gs pos="0">
                  <a:srgbClr val="5F00FF"/>
                </a:gs>
                <a:gs pos="31000">
                  <a:srgbClr val="000AFF"/>
                </a:gs>
                <a:gs pos="67000">
                  <a:srgbClr val="096BDE"/>
                </a:gs>
                <a:gs pos="99000">
                  <a:schemeClr val="accen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p57"/>
          <p:cNvSpPr/>
          <p:nvPr/>
        </p:nvSpPr>
        <p:spPr>
          <a:xfrm>
            <a:off x="3423338" y="3401976"/>
            <a:ext cx="1382400" cy="1418100"/>
          </a:xfrm>
          <a:prstGeom prst="roundRect">
            <a:avLst>
              <a:gd fmla="val 5318" name="adj"/>
            </a:avLst>
          </a:prstGeom>
          <a:solidFill>
            <a:srgbClr val="0D1116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7"/>
          <p:cNvSpPr txBox="1"/>
          <p:nvPr/>
        </p:nvSpPr>
        <p:spPr>
          <a:xfrm>
            <a:off x="3433800" y="4508629"/>
            <a:ext cx="1371600" cy="2385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Productivity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11" name="Google Shape;811;p57"/>
          <p:cNvGrpSpPr/>
          <p:nvPr/>
        </p:nvGrpSpPr>
        <p:grpSpPr>
          <a:xfrm>
            <a:off x="3428700" y="3401976"/>
            <a:ext cx="1370700" cy="1003500"/>
            <a:chOff x="3884700" y="1880995"/>
            <a:chExt cx="1370700" cy="1003500"/>
          </a:xfrm>
        </p:grpSpPr>
        <p:pic>
          <p:nvPicPr>
            <p:cNvPr id="812" name="Google Shape;812;p57"/>
            <p:cNvPicPr preferRelativeResize="0"/>
            <p:nvPr/>
          </p:nvPicPr>
          <p:blipFill rotWithShape="1">
            <a:blip r:embed="rId6">
              <a:alphaModFix/>
            </a:blip>
            <a:srcRect b="0" l="11709" r="11709" t="0"/>
            <a:stretch/>
          </p:blipFill>
          <p:spPr>
            <a:xfrm>
              <a:off x="3887438" y="1880995"/>
              <a:ext cx="1366200" cy="1003500"/>
            </a:xfrm>
            <a:prstGeom prst="roundRect">
              <a:avLst>
                <a:gd fmla="val 4607" name="adj"/>
              </a:avLst>
            </a:prstGeom>
            <a:noFill/>
            <a:ln>
              <a:noFill/>
            </a:ln>
            <a:effectLst>
              <a:outerShdw blurRad="485775" rotWithShape="0" algn="bl" dir="5400000" dist="114300">
                <a:srgbClr val="000000">
                  <a:alpha val="50000"/>
                </a:srgbClr>
              </a:outerShdw>
            </a:effectLst>
          </p:spPr>
        </p:pic>
        <p:sp>
          <p:nvSpPr>
            <p:cNvPr id="813" name="Google Shape;813;p57"/>
            <p:cNvSpPr/>
            <p:nvPr/>
          </p:nvSpPr>
          <p:spPr>
            <a:xfrm flipH="1" rot="10800000">
              <a:off x="3884700" y="2870695"/>
              <a:ext cx="1370700" cy="13800"/>
            </a:xfrm>
            <a:prstGeom prst="rect">
              <a:avLst/>
            </a:prstGeom>
            <a:gradFill>
              <a:gsLst>
                <a:gs pos="0">
                  <a:srgbClr val="5F00FF"/>
                </a:gs>
                <a:gs pos="31000">
                  <a:srgbClr val="000AFF"/>
                </a:gs>
                <a:gs pos="67000">
                  <a:schemeClr val="accent1"/>
                </a:gs>
                <a:gs pos="99000">
                  <a:srgbClr val="F4E162"/>
                </a:gs>
                <a:gs pos="100000">
                  <a:srgbClr val="F4E16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4" name="Google Shape;814;p57"/>
          <p:cNvSpPr/>
          <p:nvPr/>
        </p:nvSpPr>
        <p:spPr>
          <a:xfrm>
            <a:off x="4961194" y="3401976"/>
            <a:ext cx="1382400" cy="1418100"/>
          </a:xfrm>
          <a:prstGeom prst="roundRect">
            <a:avLst>
              <a:gd fmla="val 5318" name="adj"/>
            </a:avLst>
          </a:prstGeom>
          <a:solidFill>
            <a:srgbClr val="0D1116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7"/>
          <p:cNvSpPr txBox="1"/>
          <p:nvPr/>
        </p:nvSpPr>
        <p:spPr>
          <a:xfrm>
            <a:off x="4971656" y="4508629"/>
            <a:ext cx="1371600" cy="2385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Collaboration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16" name="Google Shape;816;p57"/>
          <p:cNvGrpSpPr/>
          <p:nvPr/>
        </p:nvGrpSpPr>
        <p:grpSpPr>
          <a:xfrm>
            <a:off x="4966556" y="3401976"/>
            <a:ext cx="1370700" cy="1003500"/>
            <a:chOff x="5422556" y="1880995"/>
            <a:chExt cx="1370700" cy="1003500"/>
          </a:xfrm>
        </p:grpSpPr>
        <p:pic>
          <p:nvPicPr>
            <p:cNvPr id="817" name="Google Shape;817;p57"/>
            <p:cNvPicPr preferRelativeResize="0"/>
            <p:nvPr/>
          </p:nvPicPr>
          <p:blipFill rotWithShape="1">
            <a:blip r:embed="rId7">
              <a:alphaModFix/>
            </a:blip>
            <a:srcRect b="0" l="15837" r="7581" t="0"/>
            <a:stretch/>
          </p:blipFill>
          <p:spPr>
            <a:xfrm>
              <a:off x="5425294" y="1880995"/>
              <a:ext cx="1366200" cy="1003500"/>
            </a:xfrm>
            <a:prstGeom prst="roundRect">
              <a:avLst>
                <a:gd fmla="val 4607" name="adj"/>
              </a:avLst>
            </a:prstGeom>
            <a:noFill/>
            <a:ln>
              <a:noFill/>
            </a:ln>
            <a:effectLst>
              <a:outerShdw blurRad="485775" rotWithShape="0" algn="bl" dir="5400000" dist="114300">
                <a:srgbClr val="000000">
                  <a:alpha val="50000"/>
                </a:srgbClr>
              </a:outerShdw>
            </a:effectLst>
          </p:spPr>
        </p:pic>
        <p:sp>
          <p:nvSpPr>
            <p:cNvPr id="818" name="Google Shape;818;p57"/>
            <p:cNvSpPr/>
            <p:nvPr/>
          </p:nvSpPr>
          <p:spPr>
            <a:xfrm flipH="1" rot="10800000">
              <a:off x="5422556" y="2870695"/>
              <a:ext cx="1370700" cy="138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31000">
                  <a:srgbClr val="5F00FF"/>
                </a:gs>
                <a:gs pos="67000">
                  <a:schemeClr val="accent5"/>
                </a:gs>
                <a:gs pos="100000">
                  <a:srgbClr val="FFA6D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9" name="Google Shape;819;p57"/>
          <p:cNvSpPr/>
          <p:nvPr/>
        </p:nvSpPr>
        <p:spPr>
          <a:xfrm>
            <a:off x="6499050" y="3401976"/>
            <a:ext cx="1382400" cy="1418100"/>
          </a:xfrm>
          <a:prstGeom prst="roundRect">
            <a:avLst>
              <a:gd fmla="val 5318" name="adj"/>
            </a:avLst>
          </a:prstGeom>
          <a:solidFill>
            <a:srgbClr val="0D1116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57"/>
          <p:cNvSpPr txBox="1"/>
          <p:nvPr/>
        </p:nvSpPr>
        <p:spPr>
          <a:xfrm>
            <a:off x="6503719" y="4508629"/>
            <a:ext cx="1371600" cy="2385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green and blue circle&#10;&#10;Description automatically generated" id="821" name="Google Shape;821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38238" y="3758356"/>
            <a:ext cx="283523" cy="29853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</p:pic>
      <p:grpSp>
        <p:nvGrpSpPr>
          <p:cNvPr id="822" name="Google Shape;822;p57"/>
          <p:cNvGrpSpPr/>
          <p:nvPr/>
        </p:nvGrpSpPr>
        <p:grpSpPr>
          <a:xfrm>
            <a:off x="6504413" y="3401976"/>
            <a:ext cx="1370700" cy="995700"/>
            <a:chOff x="6960413" y="1888795"/>
            <a:chExt cx="1370700" cy="995700"/>
          </a:xfrm>
        </p:grpSpPr>
        <p:pic>
          <p:nvPicPr>
            <p:cNvPr id="823" name="Google Shape;823;p57"/>
            <p:cNvPicPr preferRelativeResize="0"/>
            <p:nvPr/>
          </p:nvPicPr>
          <p:blipFill rotWithShape="1">
            <a:blip r:embed="rId9">
              <a:alphaModFix/>
            </a:blip>
            <a:srcRect b="0" l="11406" r="11414" t="0"/>
            <a:stretch/>
          </p:blipFill>
          <p:spPr>
            <a:xfrm>
              <a:off x="6963150" y="1888795"/>
              <a:ext cx="1366200" cy="995700"/>
            </a:xfrm>
            <a:prstGeom prst="roundRect">
              <a:avLst>
                <a:gd fmla="val 4607" name="adj"/>
              </a:avLst>
            </a:prstGeom>
            <a:noFill/>
            <a:ln>
              <a:noFill/>
            </a:ln>
            <a:effectLst>
              <a:outerShdw blurRad="485775" rotWithShape="0" algn="bl" dir="5400000" dist="114300">
                <a:srgbClr val="000000">
                  <a:alpha val="50000"/>
                </a:srgbClr>
              </a:outerShdw>
            </a:effectLst>
          </p:spPr>
        </p:pic>
        <p:sp>
          <p:nvSpPr>
            <p:cNvPr id="824" name="Google Shape;824;p57"/>
            <p:cNvSpPr/>
            <p:nvPr/>
          </p:nvSpPr>
          <p:spPr>
            <a:xfrm flipH="1" rot="10800000">
              <a:off x="6960413" y="2870695"/>
              <a:ext cx="1370700" cy="138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31000">
                  <a:srgbClr val="5F00FF"/>
                </a:gs>
                <a:gs pos="67000">
                  <a:schemeClr val="accent4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6"/>
          <p:cNvSpPr/>
          <p:nvPr/>
        </p:nvSpPr>
        <p:spPr>
          <a:xfrm>
            <a:off x="2111734" y="4136816"/>
            <a:ext cx="232207" cy="232107"/>
          </a:xfrm>
          <a:custGeom>
            <a:rect b="b" l="l" r="r" t="t"/>
            <a:pathLst>
              <a:path extrusionOk="0" h="2328" w="2329">
                <a:moveTo>
                  <a:pt x="971" y="17"/>
                </a:moveTo>
                <a:cubicBezTo>
                  <a:pt x="1097" y="0"/>
                  <a:pt x="1232" y="0"/>
                  <a:pt x="1359" y="17"/>
                </a:cubicBezTo>
                <a:cubicBezTo>
                  <a:pt x="1375" y="26"/>
                  <a:pt x="1401" y="34"/>
                  <a:pt x="1409" y="51"/>
                </a:cubicBezTo>
                <a:cubicBezTo>
                  <a:pt x="1426" y="68"/>
                  <a:pt x="1426" y="93"/>
                  <a:pt x="1426" y="110"/>
                </a:cubicBezTo>
                <a:cubicBezTo>
                  <a:pt x="1418" y="135"/>
                  <a:pt x="1409" y="152"/>
                  <a:pt x="1392" y="161"/>
                </a:cubicBezTo>
                <a:cubicBezTo>
                  <a:pt x="1375" y="177"/>
                  <a:pt x="1350" y="177"/>
                  <a:pt x="1333" y="177"/>
                </a:cubicBezTo>
                <a:cubicBezTo>
                  <a:pt x="1224" y="161"/>
                  <a:pt x="1106" y="161"/>
                  <a:pt x="996" y="177"/>
                </a:cubicBezTo>
                <a:cubicBezTo>
                  <a:pt x="979" y="177"/>
                  <a:pt x="954" y="177"/>
                  <a:pt x="937" y="161"/>
                </a:cubicBezTo>
                <a:cubicBezTo>
                  <a:pt x="920" y="152"/>
                  <a:pt x="912" y="135"/>
                  <a:pt x="903" y="110"/>
                </a:cubicBezTo>
                <a:cubicBezTo>
                  <a:pt x="903" y="93"/>
                  <a:pt x="903" y="68"/>
                  <a:pt x="920" y="51"/>
                </a:cubicBezTo>
                <a:cubicBezTo>
                  <a:pt x="929" y="34"/>
                  <a:pt x="954" y="26"/>
                  <a:pt x="971" y="17"/>
                </a:cubicBezTo>
                <a:close/>
                <a:moveTo>
                  <a:pt x="608" y="236"/>
                </a:moveTo>
                <a:cubicBezTo>
                  <a:pt x="608" y="245"/>
                  <a:pt x="617" y="253"/>
                  <a:pt x="617" y="262"/>
                </a:cubicBezTo>
                <a:cubicBezTo>
                  <a:pt x="617" y="279"/>
                  <a:pt x="617" y="287"/>
                  <a:pt x="617" y="295"/>
                </a:cubicBezTo>
                <a:cubicBezTo>
                  <a:pt x="617" y="304"/>
                  <a:pt x="608" y="312"/>
                  <a:pt x="608" y="321"/>
                </a:cubicBezTo>
                <a:cubicBezTo>
                  <a:pt x="600" y="338"/>
                  <a:pt x="591" y="338"/>
                  <a:pt x="583" y="346"/>
                </a:cubicBezTo>
                <a:cubicBezTo>
                  <a:pt x="490" y="414"/>
                  <a:pt x="414" y="489"/>
                  <a:pt x="347" y="582"/>
                </a:cubicBezTo>
                <a:cubicBezTo>
                  <a:pt x="338" y="599"/>
                  <a:pt x="321" y="616"/>
                  <a:pt x="296" y="616"/>
                </a:cubicBezTo>
                <a:cubicBezTo>
                  <a:pt x="279" y="624"/>
                  <a:pt x="254" y="616"/>
                  <a:pt x="237" y="599"/>
                </a:cubicBezTo>
                <a:cubicBezTo>
                  <a:pt x="220" y="591"/>
                  <a:pt x="212" y="574"/>
                  <a:pt x="203" y="548"/>
                </a:cubicBezTo>
                <a:cubicBezTo>
                  <a:pt x="203" y="532"/>
                  <a:pt x="203" y="506"/>
                  <a:pt x="220" y="489"/>
                </a:cubicBezTo>
                <a:cubicBezTo>
                  <a:pt x="296" y="388"/>
                  <a:pt x="389" y="295"/>
                  <a:pt x="490" y="220"/>
                </a:cubicBezTo>
                <a:cubicBezTo>
                  <a:pt x="498" y="211"/>
                  <a:pt x="515" y="211"/>
                  <a:pt x="524" y="203"/>
                </a:cubicBezTo>
                <a:cubicBezTo>
                  <a:pt x="532" y="203"/>
                  <a:pt x="541" y="203"/>
                  <a:pt x="549" y="203"/>
                </a:cubicBezTo>
                <a:cubicBezTo>
                  <a:pt x="566" y="203"/>
                  <a:pt x="574" y="211"/>
                  <a:pt x="583" y="220"/>
                </a:cubicBezTo>
                <a:cubicBezTo>
                  <a:pt x="591" y="220"/>
                  <a:pt x="600" y="228"/>
                  <a:pt x="600" y="236"/>
                </a:cubicBezTo>
                <a:close/>
                <a:moveTo>
                  <a:pt x="1730" y="236"/>
                </a:moveTo>
                <a:cubicBezTo>
                  <a:pt x="1730" y="228"/>
                  <a:pt x="1738" y="220"/>
                  <a:pt x="1747" y="220"/>
                </a:cubicBezTo>
                <a:cubicBezTo>
                  <a:pt x="1755" y="211"/>
                  <a:pt x="1763" y="203"/>
                  <a:pt x="1780" y="203"/>
                </a:cubicBezTo>
                <a:cubicBezTo>
                  <a:pt x="1789" y="203"/>
                  <a:pt x="1797" y="203"/>
                  <a:pt x="1806" y="203"/>
                </a:cubicBezTo>
                <a:cubicBezTo>
                  <a:pt x="1814" y="211"/>
                  <a:pt x="1831" y="211"/>
                  <a:pt x="1839" y="220"/>
                </a:cubicBezTo>
                <a:cubicBezTo>
                  <a:pt x="1940" y="295"/>
                  <a:pt x="2033" y="388"/>
                  <a:pt x="2109" y="489"/>
                </a:cubicBezTo>
                <a:cubicBezTo>
                  <a:pt x="2118" y="498"/>
                  <a:pt x="2118" y="515"/>
                  <a:pt x="2126" y="523"/>
                </a:cubicBezTo>
                <a:cubicBezTo>
                  <a:pt x="2126" y="532"/>
                  <a:pt x="2126" y="540"/>
                  <a:pt x="2126" y="557"/>
                </a:cubicBezTo>
                <a:cubicBezTo>
                  <a:pt x="2126" y="565"/>
                  <a:pt x="2118" y="574"/>
                  <a:pt x="2118" y="582"/>
                </a:cubicBezTo>
                <a:cubicBezTo>
                  <a:pt x="2109" y="591"/>
                  <a:pt x="2101" y="599"/>
                  <a:pt x="2092" y="607"/>
                </a:cubicBezTo>
                <a:cubicBezTo>
                  <a:pt x="2084" y="607"/>
                  <a:pt x="2075" y="616"/>
                  <a:pt x="2067" y="616"/>
                </a:cubicBezTo>
                <a:cubicBezTo>
                  <a:pt x="2050" y="616"/>
                  <a:pt x="2042" y="624"/>
                  <a:pt x="2033" y="616"/>
                </a:cubicBezTo>
                <a:cubicBezTo>
                  <a:pt x="2025" y="616"/>
                  <a:pt x="2016" y="616"/>
                  <a:pt x="2008" y="607"/>
                </a:cubicBezTo>
                <a:cubicBezTo>
                  <a:pt x="1991" y="599"/>
                  <a:pt x="1991" y="591"/>
                  <a:pt x="1983" y="582"/>
                </a:cubicBezTo>
                <a:cubicBezTo>
                  <a:pt x="1915" y="489"/>
                  <a:pt x="1839" y="414"/>
                  <a:pt x="1747" y="346"/>
                </a:cubicBezTo>
                <a:cubicBezTo>
                  <a:pt x="1738" y="338"/>
                  <a:pt x="1730" y="338"/>
                  <a:pt x="1721" y="321"/>
                </a:cubicBezTo>
                <a:cubicBezTo>
                  <a:pt x="1721" y="312"/>
                  <a:pt x="1713" y="304"/>
                  <a:pt x="1713" y="295"/>
                </a:cubicBezTo>
                <a:cubicBezTo>
                  <a:pt x="1713" y="287"/>
                  <a:pt x="1713" y="279"/>
                  <a:pt x="1713" y="262"/>
                </a:cubicBezTo>
                <a:cubicBezTo>
                  <a:pt x="1713" y="253"/>
                  <a:pt x="1721" y="245"/>
                  <a:pt x="1730" y="236"/>
                </a:cubicBezTo>
                <a:close/>
                <a:moveTo>
                  <a:pt x="111" y="903"/>
                </a:moveTo>
                <a:cubicBezTo>
                  <a:pt x="136" y="911"/>
                  <a:pt x="153" y="920"/>
                  <a:pt x="161" y="936"/>
                </a:cubicBezTo>
                <a:cubicBezTo>
                  <a:pt x="178" y="953"/>
                  <a:pt x="178" y="979"/>
                  <a:pt x="178" y="995"/>
                </a:cubicBezTo>
                <a:cubicBezTo>
                  <a:pt x="161" y="1105"/>
                  <a:pt x="161" y="1223"/>
                  <a:pt x="178" y="1333"/>
                </a:cubicBezTo>
                <a:cubicBezTo>
                  <a:pt x="178" y="1350"/>
                  <a:pt x="178" y="1375"/>
                  <a:pt x="161" y="1392"/>
                </a:cubicBezTo>
                <a:cubicBezTo>
                  <a:pt x="153" y="1409"/>
                  <a:pt x="136" y="1417"/>
                  <a:pt x="111" y="1425"/>
                </a:cubicBezTo>
                <a:cubicBezTo>
                  <a:pt x="94" y="1425"/>
                  <a:pt x="68" y="1425"/>
                  <a:pt x="52" y="1409"/>
                </a:cubicBezTo>
                <a:cubicBezTo>
                  <a:pt x="35" y="1400"/>
                  <a:pt x="26" y="1375"/>
                  <a:pt x="18" y="1358"/>
                </a:cubicBezTo>
                <a:cubicBezTo>
                  <a:pt x="1" y="1232"/>
                  <a:pt x="1" y="1097"/>
                  <a:pt x="18" y="970"/>
                </a:cubicBezTo>
                <a:cubicBezTo>
                  <a:pt x="26" y="962"/>
                  <a:pt x="26" y="953"/>
                  <a:pt x="35" y="945"/>
                </a:cubicBezTo>
                <a:cubicBezTo>
                  <a:pt x="35" y="928"/>
                  <a:pt x="43" y="928"/>
                  <a:pt x="52" y="920"/>
                </a:cubicBezTo>
                <a:cubicBezTo>
                  <a:pt x="60" y="911"/>
                  <a:pt x="68" y="911"/>
                  <a:pt x="85" y="903"/>
                </a:cubicBezTo>
                <a:cubicBezTo>
                  <a:pt x="94" y="903"/>
                  <a:pt x="102" y="903"/>
                  <a:pt x="111" y="903"/>
                </a:cubicBezTo>
                <a:close/>
                <a:moveTo>
                  <a:pt x="2219" y="903"/>
                </a:moveTo>
                <a:cubicBezTo>
                  <a:pt x="2236" y="903"/>
                  <a:pt x="2261" y="903"/>
                  <a:pt x="2278" y="920"/>
                </a:cubicBezTo>
                <a:cubicBezTo>
                  <a:pt x="2295" y="928"/>
                  <a:pt x="2303" y="953"/>
                  <a:pt x="2312" y="970"/>
                </a:cubicBezTo>
                <a:cubicBezTo>
                  <a:pt x="2328" y="1097"/>
                  <a:pt x="2328" y="1232"/>
                  <a:pt x="2312" y="1358"/>
                </a:cubicBezTo>
                <a:cubicBezTo>
                  <a:pt x="2303" y="1375"/>
                  <a:pt x="2295" y="1400"/>
                  <a:pt x="2278" y="1409"/>
                </a:cubicBezTo>
                <a:cubicBezTo>
                  <a:pt x="2261" y="1425"/>
                  <a:pt x="2236" y="1425"/>
                  <a:pt x="2219" y="1425"/>
                </a:cubicBezTo>
                <a:cubicBezTo>
                  <a:pt x="2193" y="1417"/>
                  <a:pt x="2177" y="1409"/>
                  <a:pt x="2168" y="1392"/>
                </a:cubicBezTo>
                <a:cubicBezTo>
                  <a:pt x="2151" y="1375"/>
                  <a:pt x="2151" y="1350"/>
                  <a:pt x="2151" y="1333"/>
                </a:cubicBezTo>
                <a:cubicBezTo>
                  <a:pt x="2168" y="1223"/>
                  <a:pt x="2168" y="1105"/>
                  <a:pt x="2151" y="995"/>
                </a:cubicBezTo>
                <a:cubicBezTo>
                  <a:pt x="2151" y="979"/>
                  <a:pt x="2151" y="953"/>
                  <a:pt x="2168" y="936"/>
                </a:cubicBezTo>
                <a:cubicBezTo>
                  <a:pt x="2177" y="920"/>
                  <a:pt x="2193" y="911"/>
                  <a:pt x="2219" y="903"/>
                </a:cubicBezTo>
                <a:close/>
                <a:moveTo>
                  <a:pt x="237" y="1729"/>
                </a:moveTo>
                <a:cubicBezTo>
                  <a:pt x="245" y="1721"/>
                  <a:pt x="254" y="1712"/>
                  <a:pt x="262" y="1712"/>
                </a:cubicBezTo>
                <a:cubicBezTo>
                  <a:pt x="279" y="1712"/>
                  <a:pt x="288" y="1712"/>
                  <a:pt x="296" y="1712"/>
                </a:cubicBezTo>
                <a:cubicBezTo>
                  <a:pt x="305" y="1712"/>
                  <a:pt x="313" y="1721"/>
                  <a:pt x="321" y="1721"/>
                </a:cubicBezTo>
                <a:cubicBezTo>
                  <a:pt x="338" y="1729"/>
                  <a:pt x="338" y="1738"/>
                  <a:pt x="347" y="1746"/>
                </a:cubicBezTo>
                <a:cubicBezTo>
                  <a:pt x="414" y="1839"/>
                  <a:pt x="490" y="1915"/>
                  <a:pt x="583" y="1982"/>
                </a:cubicBezTo>
                <a:cubicBezTo>
                  <a:pt x="591" y="1990"/>
                  <a:pt x="600" y="1990"/>
                  <a:pt x="608" y="2007"/>
                </a:cubicBezTo>
                <a:cubicBezTo>
                  <a:pt x="608" y="2016"/>
                  <a:pt x="617" y="2024"/>
                  <a:pt x="617" y="2033"/>
                </a:cubicBezTo>
                <a:cubicBezTo>
                  <a:pt x="617" y="2041"/>
                  <a:pt x="617" y="2050"/>
                  <a:pt x="617" y="2066"/>
                </a:cubicBezTo>
                <a:cubicBezTo>
                  <a:pt x="617" y="2075"/>
                  <a:pt x="608" y="2083"/>
                  <a:pt x="600" y="2092"/>
                </a:cubicBezTo>
                <a:cubicBezTo>
                  <a:pt x="600" y="2100"/>
                  <a:pt x="591" y="2109"/>
                  <a:pt x="583" y="2109"/>
                </a:cubicBezTo>
                <a:cubicBezTo>
                  <a:pt x="574" y="2117"/>
                  <a:pt x="566" y="2125"/>
                  <a:pt x="549" y="2125"/>
                </a:cubicBezTo>
                <a:cubicBezTo>
                  <a:pt x="541" y="2125"/>
                  <a:pt x="532" y="2125"/>
                  <a:pt x="524" y="2125"/>
                </a:cubicBezTo>
                <a:cubicBezTo>
                  <a:pt x="515" y="2117"/>
                  <a:pt x="498" y="2117"/>
                  <a:pt x="490" y="2109"/>
                </a:cubicBezTo>
                <a:cubicBezTo>
                  <a:pt x="389" y="2033"/>
                  <a:pt x="296" y="1940"/>
                  <a:pt x="220" y="1839"/>
                </a:cubicBezTo>
                <a:cubicBezTo>
                  <a:pt x="212" y="1830"/>
                  <a:pt x="212" y="1813"/>
                  <a:pt x="203" y="1805"/>
                </a:cubicBezTo>
                <a:cubicBezTo>
                  <a:pt x="203" y="1797"/>
                  <a:pt x="203" y="1788"/>
                  <a:pt x="203" y="1780"/>
                </a:cubicBezTo>
                <a:cubicBezTo>
                  <a:pt x="203" y="1763"/>
                  <a:pt x="212" y="1754"/>
                  <a:pt x="220" y="1746"/>
                </a:cubicBezTo>
                <a:cubicBezTo>
                  <a:pt x="220" y="1738"/>
                  <a:pt x="229" y="1729"/>
                  <a:pt x="237" y="1729"/>
                </a:cubicBezTo>
                <a:close/>
                <a:moveTo>
                  <a:pt x="2092" y="1729"/>
                </a:moveTo>
                <a:cubicBezTo>
                  <a:pt x="2101" y="1729"/>
                  <a:pt x="2109" y="1738"/>
                  <a:pt x="2109" y="1746"/>
                </a:cubicBezTo>
                <a:cubicBezTo>
                  <a:pt x="2118" y="1754"/>
                  <a:pt x="2126" y="1763"/>
                  <a:pt x="2126" y="1780"/>
                </a:cubicBezTo>
                <a:cubicBezTo>
                  <a:pt x="2126" y="1788"/>
                  <a:pt x="2126" y="1797"/>
                  <a:pt x="2126" y="1805"/>
                </a:cubicBezTo>
                <a:cubicBezTo>
                  <a:pt x="2118" y="1813"/>
                  <a:pt x="2118" y="1830"/>
                  <a:pt x="2109" y="1839"/>
                </a:cubicBezTo>
                <a:cubicBezTo>
                  <a:pt x="2033" y="1940"/>
                  <a:pt x="1940" y="2033"/>
                  <a:pt x="1839" y="2109"/>
                </a:cubicBezTo>
                <a:cubicBezTo>
                  <a:pt x="1831" y="2117"/>
                  <a:pt x="1814" y="2117"/>
                  <a:pt x="1806" y="2125"/>
                </a:cubicBezTo>
                <a:cubicBezTo>
                  <a:pt x="1797" y="2125"/>
                  <a:pt x="1789" y="2125"/>
                  <a:pt x="1780" y="2125"/>
                </a:cubicBezTo>
                <a:cubicBezTo>
                  <a:pt x="1763" y="2125"/>
                  <a:pt x="1755" y="2117"/>
                  <a:pt x="1747" y="2117"/>
                </a:cubicBezTo>
                <a:cubicBezTo>
                  <a:pt x="1738" y="2109"/>
                  <a:pt x="1730" y="2100"/>
                  <a:pt x="1721" y="2092"/>
                </a:cubicBezTo>
                <a:cubicBezTo>
                  <a:pt x="1721" y="2083"/>
                  <a:pt x="1713" y="2075"/>
                  <a:pt x="1713" y="2066"/>
                </a:cubicBezTo>
                <a:cubicBezTo>
                  <a:pt x="1713" y="2050"/>
                  <a:pt x="1713" y="2041"/>
                  <a:pt x="1713" y="2033"/>
                </a:cubicBezTo>
                <a:cubicBezTo>
                  <a:pt x="1713" y="2024"/>
                  <a:pt x="1713" y="2016"/>
                  <a:pt x="1721" y="2007"/>
                </a:cubicBezTo>
                <a:cubicBezTo>
                  <a:pt x="1730" y="1990"/>
                  <a:pt x="1738" y="1990"/>
                  <a:pt x="1747" y="1982"/>
                </a:cubicBezTo>
                <a:cubicBezTo>
                  <a:pt x="1839" y="1915"/>
                  <a:pt x="1915" y="1839"/>
                  <a:pt x="1983" y="1746"/>
                </a:cubicBezTo>
                <a:cubicBezTo>
                  <a:pt x="1991" y="1738"/>
                  <a:pt x="1991" y="1729"/>
                  <a:pt x="2008" y="1721"/>
                </a:cubicBezTo>
                <a:cubicBezTo>
                  <a:pt x="2016" y="1721"/>
                  <a:pt x="2025" y="1712"/>
                  <a:pt x="2033" y="1712"/>
                </a:cubicBezTo>
                <a:cubicBezTo>
                  <a:pt x="2042" y="1712"/>
                  <a:pt x="2050" y="1712"/>
                  <a:pt x="2067" y="1712"/>
                </a:cubicBezTo>
                <a:cubicBezTo>
                  <a:pt x="2075" y="1712"/>
                  <a:pt x="2084" y="1721"/>
                  <a:pt x="2092" y="1729"/>
                </a:cubicBezTo>
                <a:close/>
                <a:moveTo>
                  <a:pt x="903" y="2218"/>
                </a:moveTo>
                <a:cubicBezTo>
                  <a:pt x="912" y="2193"/>
                  <a:pt x="920" y="2176"/>
                  <a:pt x="937" y="2168"/>
                </a:cubicBezTo>
                <a:cubicBezTo>
                  <a:pt x="954" y="2151"/>
                  <a:pt x="979" y="2151"/>
                  <a:pt x="996" y="2151"/>
                </a:cubicBezTo>
                <a:cubicBezTo>
                  <a:pt x="1106" y="2168"/>
                  <a:pt x="1224" y="2168"/>
                  <a:pt x="1333" y="2151"/>
                </a:cubicBezTo>
                <a:cubicBezTo>
                  <a:pt x="1350" y="2151"/>
                  <a:pt x="1375" y="2151"/>
                  <a:pt x="1392" y="2168"/>
                </a:cubicBezTo>
                <a:cubicBezTo>
                  <a:pt x="1409" y="2176"/>
                  <a:pt x="1418" y="2193"/>
                  <a:pt x="1426" y="2218"/>
                </a:cubicBezTo>
                <a:cubicBezTo>
                  <a:pt x="1426" y="2235"/>
                  <a:pt x="1426" y="2260"/>
                  <a:pt x="1409" y="2277"/>
                </a:cubicBezTo>
                <a:cubicBezTo>
                  <a:pt x="1401" y="2294"/>
                  <a:pt x="1375" y="2303"/>
                  <a:pt x="1359" y="2311"/>
                </a:cubicBezTo>
                <a:cubicBezTo>
                  <a:pt x="1232" y="2328"/>
                  <a:pt x="1097" y="2328"/>
                  <a:pt x="971" y="2311"/>
                </a:cubicBezTo>
                <a:cubicBezTo>
                  <a:pt x="962" y="2303"/>
                  <a:pt x="954" y="2303"/>
                  <a:pt x="945" y="2294"/>
                </a:cubicBezTo>
                <a:cubicBezTo>
                  <a:pt x="937" y="2294"/>
                  <a:pt x="929" y="2286"/>
                  <a:pt x="920" y="2277"/>
                </a:cubicBezTo>
                <a:cubicBezTo>
                  <a:pt x="912" y="2269"/>
                  <a:pt x="912" y="2260"/>
                  <a:pt x="903" y="2243"/>
                </a:cubicBezTo>
                <a:cubicBezTo>
                  <a:pt x="903" y="2235"/>
                  <a:pt x="903" y="2227"/>
                  <a:pt x="903" y="22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9" name="Google Shape;1359;p66"/>
          <p:cNvGrpSpPr/>
          <p:nvPr/>
        </p:nvGrpSpPr>
        <p:grpSpPr>
          <a:xfrm>
            <a:off x="6810260" y="1447202"/>
            <a:ext cx="231310" cy="231310"/>
            <a:chOff x="4370050" y="1263350"/>
            <a:chExt cx="58000" cy="58000"/>
          </a:xfrm>
        </p:grpSpPr>
        <p:sp>
          <p:nvSpPr>
            <p:cNvPr id="1360" name="Google Shape;1360;p66"/>
            <p:cNvSpPr/>
            <p:nvPr/>
          </p:nvSpPr>
          <p:spPr>
            <a:xfrm>
              <a:off x="4384575" y="1281700"/>
              <a:ext cx="28925" cy="21100"/>
            </a:xfrm>
            <a:custGeom>
              <a:rect b="b" l="l" r="r" t="t"/>
              <a:pathLst>
                <a:path extrusionOk="0" h="844" w="1157">
                  <a:moveTo>
                    <a:pt x="1080" y="0"/>
                  </a:moveTo>
                  <a:cubicBezTo>
                    <a:pt x="1055" y="0"/>
                    <a:pt x="1038" y="8"/>
                    <a:pt x="1021" y="25"/>
                  </a:cubicBezTo>
                  <a:lnTo>
                    <a:pt x="397" y="649"/>
                  </a:lnTo>
                  <a:lnTo>
                    <a:pt x="136" y="396"/>
                  </a:lnTo>
                  <a:cubicBezTo>
                    <a:pt x="119" y="380"/>
                    <a:pt x="102" y="371"/>
                    <a:pt x="77" y="371"/>
                  </a:cubicBezTo>
                  <a:cubicBezTo>
                    <a:pt x="60" y="371"/>
                    <a:pt x="35" y="380"/>
                    <a:pt x="26" y="396"/>
                  </a:cubicBezTo>
                  <a:cubicBezTo>
                    <a:pt x="9" y="405"/>
                    <a:pt x="1" y="430"/>
                    <a:pt x="1" y="447"/>
                  </a:cubicBezTo>
                  <a:cubicBezTo>
                    <a:pt x="1" y="472"/>
                    <a:pt x="9" y="489"/>
                    <a:pt x="26" y="506"/>
                  </a:cubicBezTo>
                  <a:lnTo>
                    <a:pt x="338" y="818"/>
                  </a:lnTo>
                  <a:cubicBezTo>
                    <a:pt x="355" y="835"/>
                    <a:pt x="372" y="843"/>
                    <a:pt x="397" y="843"/>
                  </a:cubicBezTo>
                  <a:cubicBezTo>
                    <a:pt x="414" y="843"/>
                    <a:pt x="431" y="835"/>
                    <a:pt x="448" y="818"/>
                  </a:cubicBezTo>
                  <a:lnTo>
                    <a:pt x="1139" y="135"/>
                  </a:lnTo>
                  <a:cubicBezTo>
                    <a:pt x="1148" y="118"/>
                    <a:pt x="1156" y="101"/>
                    <a:pt x="1156" y="76"/>
                  </a:cubicBezTo>
                  <a:cubicBezTo>
                    <a:pt x="1156" y="59"/>
                    <a:pt x="1148" y="42"/>
                    <a:pt x="1131" y="25"/>
                  </a:cubicBezTo>
                  <a:cubicBezTo>
                    <a:pt x="1122" y="8"/>
                    <a:pt x="1097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6"/>
            <p:cNvSpPr/>
            <p:nvPr/>
          </p:nvSpPr>
          <p:spPr>
            <a:xfrm>
              <a:off x="4370050" y="1263350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0" y="1156"/>
                  </a:moveTo>
                  <a:cubicBezTo>
                    <a:pt x="0" y="515"/>
                    <a:pt x="523" y="0"/>
                    <a:pt x="1164" y="0"/>
                  </a:cubicBezTo>
                  <a:cubicBezTo>
                    <a:pt x="1796" y="0"/>
                    <a:pt x="2319" y="515"/>
                    <a:pt x="2319" y="1156"/>
                  </a:cubicBezTo>
                  <a:cubicBezTo>
                    <a:pt x="2319" y="1797"/>
                    <a:pt x="1796" y="2319"/>
                    <a:pt x="1164" y="2319"/>
                  </a:cubicBezTo>
                  <a:cubicBezTo>
                    <a:pt x="523" y="2319"/>
                    <a:pt x="0" y="1797"/>
                    <a:pt x="0" y="1156"/>
                  </a:cubicBezTo>
                  <a:close/>
                  <a:moveTo>
                    <a:pt x="455" y="447"/>
                  </a:moveTo>
                  <a:cubicBezTo>
                    <a:pt x="261" y="633"/>
                    <a:pt x="160" y="894"/>
                    <a:pt x="160" y="1156"/>
                  </a:cubicBezTo>
                  <a:cubicBezTo>
                    <a:pt x="160" y="1426"/>
                    <a:pt x="261" y="1679"/>
                    <a:pt x="455" y="1864"/>
                  </a:cubicBezTo>
                  <a:cubicBezTo>
                    <a:pt x="641" y="2050"/>
                    <a:pt x="894" y="2159"/>
                    <a:pt x="1164" y="2159"/>
                  </a:cubicBezTo>
                  <a:cubicBezTo>
                    <a:pt x="1425" y="2159"/>
                    <a:pt x="1678" y="2050"/>
                    <a:pt x="1864" y="1864"/>
                  </a:cubicBezTo>
                  <a:cubicBezTo>
                    <a:pt x="2058" y="1679"/>
                    <a:pt x="2159" y="1426"/>
                    <a:pt x="2159" y="1156"/>
                  </a:cubicBezTo>
                  <a:cubicBezTo>
                    <a:pt x="2159" y="894"/>
                    <a:pt x="2058" y="633"/>
                    <a:pt x="1864" y="447"/>
                  </a:cubicBezTo>
                  <a:cubicBezTo>
                    <a:pt x="1678" y="262"/>
                    <a:pt x="1425" y="152"/>
                    <a:pt x="1164" y="152"/>
                  </a:cubicBezTo>
                  <a:cubicBezTo>
                    <a:pt x="894" y="152"/>
                    <a:pt x="641" y="262"/>
                    <a:pt x="455" y="4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66"/>
          <p:cNvGrpSpPr/>
          <p:nvPr/>
        </p:nvGrpSpPr>
        <p:grpSpPr>
          <a:xfrm>
            <a:off x="4792381" y="2119795"/>
            <a:ext cx="231310" cy="231310"/>
            <a:chOff x="3864075" y="1432000"/>
            <a:chExt cx="58000" cy="58000"/>
          </a:xfrm>
        </p:grpSpPr>
        <p:sp>
          <p:nvSpPr>
            <p:cNvPr id="1363" name="Google Shape;1363;p66"/>
            <p:cNvSpPr/>
            <p:nvPr/>
          </p:nvSpPr>
          <p:spPr>
            <a:xfrm>
              <a:off x="3878400" y="1446350"/>
              <a:ext cx="29325" cy="29100"/>
            </a:xfrm>
            <a:custGeom>
              <a:rect b="b" l="l" r="r" t="t"/>
              <a:pathLst>
                <a:path extrusionOk="0" h="1164" w="1173">
                  <a:moveTo>
                    <a:pt x="1088" y="0"/>
                  </a:moveTo>
                  <a:cubicBezTo>
                    <a:pt x="1067" y="0"/>
                    <a:pt x="1046" y="9"/>
                    <a:pt x="1029" y="25"/>
                  </a:cubicBezTo>
                  <a:lnTo>
                    <a:pt x="34" y="1029"/>
                  </a:lnTo>
                  <a:cubicBezTo>
                    <a:pt x="0" y="1054"/>
                    <a:pt x="0" y="1105"/>
                    <a:pt x="34" y="1139"/>
                  </a:cubicBezTo>
                  <a:cubicBezTo>
                    <a:pt x="47" y="1155"/>
                    <a:pt x="66" y="1164"/>
                    <a:pt x="86" y="1164"/>
                  </a:cubicBezTo>
                  <a:cubicBezTo>
                    <a:pt x="106" y="1164"/>
                    <a:pt x="127" y="1155"/>
                    <a:pt x="144" y="1139"/>
                  </a:cubicBezTo>
                  <a:lnTo>
                    <a:pt x="1147" y="135"/>
                  </a:lnTo>
                  <a:cubicBezTo>
                    <a:pt x="1173" y="110"/>
                    <a:pt x="1173" y="59"/>
                    <a:pt x="1147" y="25"/>
                  </a:cubicBezTo>
                  <a:cubicBezTo>
                    <a:pt x="1130" y="9"/>
                    <a:pt x="1109" y="0"/>
                    <a:pt x="1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6"/>
            <p:cNvSpPr/>
            <p:nvPr/>
          </p:nvSpPr>
          <p:spPr>
            <a:xfrm>
              <a:off x="3864075" y="1432000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4" y="1"/>
                  </a:moveTo>
                  <a:cubicBezTo>
                    <a:pt x="523" y="1"/>
                    <a:pt x="0" y="515"/>
                    <a:pt x="0" y="1156"/>
                  </a:cubicBezTo>
                  <a:cubicBezTo>
                    <a:pt x="0" y="1797"/>
                    <a:pt x="523" y="2320"/>
                    <a:pt x="1164" y="2320"/>
                  </a:cubicBezTo>
                  <a:cubicBezTo>
                    <a:pt x="1796" y="2320"/>
                    <a:pt x="2319" y="1797"/>
                    <a:pt x="2319" y="1156"/>
                  </a:cubicBezTo>
                  <a:cubicBezTo>
                    <a:pt x="2319" y="515"/>
                    <a:pt x="1796" y="1"/>
                    <a:pt x="1164" y="1"/>
                  </a:cubicBezTo>
                  <a:close/>
                  <a:moveTo>
                    <a:pt x="160" y="1156"/>
                  </a:moveTo>
                  <a:cubicBezTo>
                    <a:pt x="160" y="599"/>
                    <a:pt x="607" y="153"/>
                    <a:pt x="1164" y="153"/>
                  </a:cubicBezTo>
                  <a:cubicBezTo>
                    <a:pt x="1712" y="153"/>
                    <a:pt x="2159" y="599"/>
                    <a:pt x="2159" y="1156"/>
                  </a:cubicBezTo>
                  <a:cubicBezTo>
                    <a:pt x="2159" y="1713"/>
                    <a:pt x="1712" y="2160"/>
                    <a:pt x="1164" y="2160"/>
                  </a:cubicBezTo>
                  <a:cubicBezTo>
                    <a:pt x="607" y="2160"/>
                    <a:pt x="160" y="1713"/>
                    <a:pt x="160" y="1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" name="Google Shape;1365;p66"/>
          <p:cNvSpPr/>
          <p:nvPr/>
        </p:nvSpPr>
        <p:spPr>
          <a:xfrm>
            <a:off x="5464790" y="1447163"/>
            <a:ext cx="231310" cy="231310"/>
          </a:xfrm>
          <a:custGeom>
            <a:rect b="b" l="l" r="r" t="t"/>
            <a:pathLst>
              <a:path extrusionOk="0" h="2320" w="2320">
                <a:moveTo>
                  <a:pt x="161" y="1156"/>
                </a:moveTo>
                <a:cubicBezTo>
                  <a:pt x="161" y="894"/>
                  <a:pt x="262" y="633"/>
                  <a:pt x="456" y="447"/>
                </a:cubicBezTo>
                <a:cubicBezTo>
                  <a:pt x="641" y="262"/>
                  <a:pt x="894" y="152"/>
                  <a:pt x="1164" y="152"/>
                </a:cubicBezTo>
                <a:cubicBezTo>
                  <a:pt x="1426" y="152"/>
                  <a:pt x="1679" y="262"/>
                  <a:pt x="1864" y="447"/>
                </a:cubicBezTo>
                <a:cubicBezTo>
                  <a:pt x="2058" y="633"/>
                  <a:pt x="2159" y="894"/>
                  <a:pt x="2159" y="1156"/>
                </a:cubicBezTo>
                <a:cubicBezTo>
                  <a:pt x="2159" y="1426"/>
                  <a:pt x="2058" y="1679"/>
                  <a:pt x="1864" y="1864"/>
                </a:cubicBezTo>
                <a:cubicBezTo>
                  <a:pt x="1679" y="2050"/>
                  <a:pt x="1426" y="2159"/>
                  <a:pt x="1164" y="2159"/>
                </a:cubicBezTo>
                <a:cubicBezTo>
                  <a:pt x="894" y="2159"/>
                  <a:pt x="641" y="2050"/>
                  <a:pt x="456" y="1864"/>
                </a:cubicBezTo>
                <a:cubicBezTo>
                  <a:pt x="262" y="1679"/>
                  <a:pt x="161" y="1426"/>
                  <a:pt x="161" y="1156"/>
                </a:cubicBezTo>
                <a:close/>
                <a:moveTo>
                  <a:pt x="1164" y="0"/>
                </a:moveTo>
                <a:cubicBezTo>
                  <a:pt x="523" y="0"/>
                  <a:pt x="0" y="515"/>
                  <a:pt x="0" y="1156"/>
                </a:cubicBezTo>
                <a:cubicBezTo>
                  <a:pt x="0" y="1797"/>
                  <a:pt x="523" y="2319"/>
                  <a:pt x="1164" y="2319"/>
                </a:cubicBezTo>
                <a:cubicBezTo>
                  <a:pt x="1797" y="2319"/>
                  <a:pt x="2319" y="1797"/>
                  <a:pt x="2319" y="1156"/>
                </a:cubicBezTo>
                <a:cubicBezTo>
                  <a:pt x="2319" y="515"/>
                  <a:pt x="1797" y="0"/>
                  <a:pt x="1164" y="0"/>
                </a:cubicBezTo>
                <a:close/>
                <a:moveTo>
                  <a:pt x="1164" y="1366"/>
                </a:moveTo>
                <a:cubicBezTo>
                  <a:pt x="1215" y="1366"/>
                  <a:pt x="1265" y="1341"/>
                  <a:pt x="1307" y="1307"/>
                </a:cubicBezTo>
                <a:cubicBezTo>
                  <a:pt x="1350" y="1265"/>
                  <a:pt x="1375" y="1215"/>
                  <a:pt x="1375" y="1156"/>
                </a:cubicBezTo>
                <a:cubicBezTo>
                  <a:pt x="1375" y="1097"/>
                  <a:pt x="1350" y="1046"/>
                  <a:pt x="1307" y="1004"/>
                </a:cubicBezTo>
                <a:cubicBezTo>
                  <a:pt x="1265" y="970"/>
                  <a:pt x="1215" y="945"/>
                  <a:pt x="1164" y="945"/>
                </a:cubicBezTo>
                <a:cubicBezTo>
                  <a:pt x="1105" y="945"/>
                  <a:pt x="1054" y="970"/>
                  <a:pt x="1012" y="1004"/>
                </a:cubicBezTo>
                <a:cubicBezTo>
                  <a:pt x="970" y="1046"/>
                  <a:pt x="953" y="1097"/>
                  <a:pt x="953" y="1156"/>
                </a:cubicBezTo>
                <a:cubicBezTo>
                  <a:pt x="953" y="1215"/>
                  <a:pt x="970" y="1265"/>
                  <a:pt x="1012" y="1307"/>
                </a:cubicBezTo>
                <a:cubicBezTo>
                  <a:pt x="1054" y="1341"/>
                  <a:pt x="1105" y="1366"/>
                  <a:pt x="1164" y="136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66"/>
          <p:cNvGrpSpPr/>
          <p:nvPr/>
        </p:nvGrpSpPr>
        <p:grpSpPr>
          <a:xfrm>
            <a:off x="4797366" y="1457272"/>
            <a:ext cx="221240" cy="205287"/>
            <a:chOff x="3865325" y="1265875"/>
            <a:chExt cx="55475" cy="51475"/>
          </a:xfrm>
        </p:grpSpPr>
        <p:sp>
          <p:nvSpPr>
            <p:cNvPr id="1367" name="Google Shape;1367;p66"/>
            <p:cNvSpPr/>
            <p:nvPr/>
          </p:nvSpPr>
          <p:spPr>
            <a:xfrm>
              <a:off x="3887875" y="1277675"/>
              <a:ext cx="21125" cy="4050"/>
            </a:xfrm>
            <a:custGeom>
              <a:rect b="b" l="l" r="r" t="t"/>
              <a:pathLst>
                <a:path extrusionOk="0" h="162" w="845">
                  <a:moveTo>
                    <a:pt x="77" y="1"/>
                  </a:moveTo>
                  <a:cubicBezTo>
                    <a:pt x="35" y="1"/>
                    <a:pt x="1" y="35"/>
                    <a:pt x="1" y="85"/>
                  </a:cubicBezTo>
                  <a:cubicBezTo>
                    <a:pt x="1" y="127"/>
                    <a:pt x="35" y="161"/>
                    <a:pt x="77" y="161"/>
                  </a:cubicBezTo>
                  <a:lnTo>
                    <a:pt x="760" y="161"/>
                  </a:lnTo>
                  <a:cubicBezTo>
                    <a:pt x="802" y="161"/>
                    <a:pt x="844" y="127"/>
                    <a:pt x="844" y="85"/>
                  </a:cubicBezTo>
                  <a:cubicBezTo>
                    <a:pt x="844" y="35"/>
                    <a:pt x="802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6"/>
            <p:cNvSpPr/>
            <p:nvPr/>
          </p:nvSpPr>
          <p:spPr>
            <a:xfrm>
              <a:off x="3877350" y="1277675"/>
              <a:ext cx="5300" cy="4050"/>
            </a:xfrm>
            <a:custGeom>
              <a:rect b="b" l="l" r="r" t="t"/>
              <a:pathLst>
                <a:path extrusionOk="0" h="162" w="212">
                  <a:moveTo>
                    <a:pt x="76" y="1"/>
                  </a:moveTo>
                  <a:cubicBezTo>
                    <a:pt x="34" y="1"/>
                    <a:pt x="0" y="35"/>
                    <a:pt x="0" y="85"/>
                  </a:cubicBezTo>
                  <a:cubicBezTo>
                    <a:pt x="0" y="127"/>
                    <a:pt x="34" y="161"/>
                    <a:pt x="76" y="161"/>
                  </a:cubicBezTo>
                  <a:lnTo>
                    <a:pt x="127" y="161"/>
                  </a:lnTo>
                  <a:cubicBezTo>
                    <a:pt x="169" y="161"/>
                    <a:pt x="211" y="127"/>
                    <a:pt x="211" y="85"/>
                  </a:cubicBezTo>
                  <a:cubicBezTo>
                    <a:pt x="211" y="35"/>
                    <a:pt x="169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6"/>
            <p:cNvSpPr/>
            <p:nvPr/>
          </p:nvSpPr>
          <p:spPr>
            <a:xfrm>
              <a:off x="3887875" y="1301500"/>
              <a:ext cx="21125" cy="4025"/>
            </a:xfrm>
            <a:custGeom>
              <a:rect b="b" l="l" r="r" t="t"/>
              <a:pathLst>
                <a:path extrusionOk="0" h="161" w="845">
                  <a:moveTo>
                    <a:pt x="77" y="1"/>
                  </a:moveTo>
                  <a:cubicBezTo>
                    <a:pt x="35" y="1"/>
                    <a:pt x="1" y="34"/>
                    <a:pt x="1" y="77"/>
                  </a:cubicBezTo>
                  <a:cubicBezTo>
                    <a:pt x="1" y="119"/>
                    <a:pt x="35" y="161"/>
                    <a:pt x="77" y="161"/>
                  </a:cubicBezTo>
                  <a:lnTo>
                    <a:pt x="760" y="161"/>
                  </a:lnTo>
                  <a:cubicBezTo>
                    <a:pt x="802" y="161"/>
                    <a:pt x="844" y="119"/>
                    <a:pt x="844" y="77"/>
                  </a:cubicBezTo>
                  <a:cubicBezTo>
                    <a:pt x="844" y="34"/>
                    <a:pt x="802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6"/>
            <p:cNvSpPr/>
            <p:nvPr/>
          </p:nvSpPr>
          <p:spPr>
            <a:xfrm>
              <a:off x="3877350" y="1301500"/>
              <a:ext cx="5300" cy="4025"/>
            </a:xfrm>
            <a:custGeom>
              <a:rect b="b" l="l" r="r" t="t"/>
              <a:pathLst>
                <a:path extrusionOk="0" h="161" w="212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61"/>
                    <a:pt x="76" y="161"/>
                  </a:cubicBezTo>
                  <a:lnTo>
                    <a:pt x="127" y="161"/>
                  </a:lnTo>
                  <a:cubicBezTo>
                    <a:pt x="169" y="161"/>
                    <a:pt x="211" y="119"/>
                    <a:pt x="211" y="77"/>
                  </a:cubicBezTo>
                  <a:cubicBezTo>
                    <a:pt x="211" y="34"/>
                    <a:pt x="169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6"/>
            <p:cNvSpPr/>
            <p:nvPr/>
          </p:nvSpPr>
          <p:spPr>
            <a:xfrm>
              <a:off x="3865325" y="1265875"/>
              <a:ext cx="55475" cy="51475"/>
            </a:xfrm>
            <a:custGeom>
              <a:rect b="b" l="l" r="r" t="t"/>
              <a:pathLst>
                <a:path extrusionOk="0" h="2059" w="2219">
                  <a:moveTo>
                    <a:pt x="186" y="1"/>
                  </a:moveTo>
                  <a:cubicBezTo>
                    <a:pt x="85" y="1"/>
                    <a:pt x="1" y="85"/>
                    <a:pt x="1" y="186"/>
                  </a:cubicBezTo>
                  <a:lnTo>
                    <a:pt x="1" y="920"/>
                  </a:lnTo>
                  <a:cubicBezTo>
                    <a:pt x="1" y="962"/>
                    <a:pt x="18" y="996"/>
                    <a:pt x="34" y="1029"/>
                  </a:cubicBezTo>
                  <a:cubicBezTo>
                    <a:pt x="18" y="1055"/>
                    <a:pt x="1" y="1097"/>
                    <a:pt x="1" y="1131"/>
                  </a:cubicBezTo>
                  <a:lnTo>
                    <a:pt x="1" y="1873"/>
                  </a:lnTo>
                  <a:cubicBezTo>
                    <a:pt x="1" y="1974"/>
                    <a:pt x="85" y="2058"/>
                    <a:pt x="186" y="2058"/>
                  </a:cubicBezTo>
                  <a:lnTo>
                    <a:pt x="2033" y="2058"/>
                  </a:lnTo>
                  <a:cubicBezTo>
                    <a:pt x="2134" y="2058"/>
                    <a:pt x="2219" y="1974"/>
                    <a:pt x="2219" y="1873"/>
                  </a:cubicBezTo>
                  <a:lnTo>
                    <a:pt x="2219" y="1131"/>
                  </a:lnTo>
                  <a:cubicBezTo>
                    <a:pt x="2219" y="1097"/>
                    <a:pt x="2202" y="1055"/>
                    <a:pt x="2185" y="1029"/>
                  </a:cubicBezTo>
                  <a:cubicBezTo>
                    <a:pt x="2202" y="996"/>
                    <a:pt x="2219" y="962"/>
                    <a:pt x="2219" y="920"/>
                  </a:cubicBezTo>
                  <a:lnTo>
                    <a:pt x="2219" y="186"/>
                  </a:lnTo>
                  <a:cubicBezTo>
                    <a:pt x="2219" y="85"/>
                    <a:pt x="2134" y="1"/>
                    <a:pt x="2033" y="1"/>
                  </a:cubicBezTo>
                  <a:close/>
                  <a:moveTo>
                    <a:pt x="186" y="953"/>
                  </a:moveTo>
                  <a:lnTo>
                    <a:pt x="2033" y="953"/>
                  </a:lnTo>
                  <a:cubicBezTo>
                    <a:pt x="2050" y="953"/>
                    <a:pt x="2058" y="937"/>
                    <a:pt x="2058" y="920"/>
                  </a:cubicBezTo>
                  <a:lnTo>
                    <a:pt x="2058" y="186"/>
                  </a:lnTo>
                  <a:cubicBezTo>
                    <a:pt x="2058" y="169"/>
                    <a:pt x="2050" y="161"/>
                    <a:pt x="2033" y="161"/>
                  </a:cubicBezTo>
                  <a:lnTo>
                    <a:pt x="186" y="161"/>
                  </a:lnTo>
                  <a:cubicBezTo>
                    <a:pt x="169" y="161"/>
                    <a:pt x="161" y="169"/>
                    <a:pt x="161" y="186"/>
                  </a:cubicBezTo>
                  <a:lnTo>
                    <a:pt x="161" y="920"/>
                  </a:lnTo>
                  <a:cubicBezTo>
                    <a:pt x="161" y="937"/>
                    <a:pt x="169" y="953"/>
                    <a:pt x="186" y="953"/>
                  </a:cubicBezTo>
                  <a:close/>
                  <a:moveTo>
                    <a:pt x="186" y="1105"/>
                  </a:moveTo>
                  <a:cubicBezTo>
                    <a:pt x="169" y="1105"/>
                    <a:pt x="161" y="1122"/>
                    <a:pt x="161" y="1131"/>
                  </a:cubicBezTo>
                  <a:lnTo>
                    <a:pt x="161" y="1873"/>
                  </a:lnTo>
                  <a:cubicBezTo>
                    <a:pt x="161" y="1890"/>
                    <a:pt x="169" y="1898"/>
                    <a:pt x="186" y="1898"/>
                  </a:cubicBezTo>
                  <a:lnTo>
                    <a:pt x="2033" y="1898"/>
                  </a:lnTo>
                  <a:cubicBezTo>
                    <a:pt x="2050" y="1898"/>
                    <a:pt x="2058" y="1890"/>
                    <a:pt x="2058" y="1873"/>
                  </a:cubicBezTo>
                  <a:lnTo>
                    <a:pt x="2058" y="1131"/>
                  </a:lnTo>
                  <a:cubicBezTo>
                    <a:pt x="2058" y="1122"/>
                    <a:pt x="2050" y="1105"/>
                    <a:pt x="2033" y="1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2" name="Google Shape;1372;p66"/>
          <p:cNvSpPr/>
          <p:nvPr/>
        </p:nvSpPr>
        <p:spPr>
          <a:xfrm>
            <a:off x="2832275" y="2145873"/>
            <a:ext cx="121238" cy="173283"/>
          </a:xfrm>
          <a:custGeom>
            <a:rect b="b" l="l" r="r" t="t"/>
            <a:pathLst>
              <a:path extrusionOk="0" h="1738" w="1216">
                <a:moveTo>
                  <a:pt x="608" y="0"/>
                </a:moveTo>
                <a:cubicBezTo>
                  <a:pt x="650" y="0"/>
                  <a:pt x="684" y="34"/>
                  <a:pt x="684" y="76"/>
                </a:cubicBezTo>
                <a:lnTo>
                  <a:pt x="684" y="523"/>
                </a:lnTo>
                <a:lnTo>
                  <a:pt x="1131" y="523"/>
                </a:lnTo>
                <a:cubicBezTo>
                  <a:pt x="1173" y="523"/>
                  <a:pt x="1215" y="557"/>
                  <a:pt x="1215" y="607"/>
                </a:cubicBezTo>
                <a:cubicBezTo>
                  <a:pt x="1215" y="649"/>
                  <a:pt x="1173" y="683"/>
                  <a:pt x="1131" y="683"/>
                </a:cubicBezTo>
                <a:lnTo>
                  <a:pt x="684" y="683"/>
                </a:lnTo>
                <a:lnTo>
                  <a:pt x="684" y="1130"/>
                </a:lnTo>
                <a:cubicBezTo>
                  <a:pt x="684" y="1172"/>
                  <a:pt x="650" y="1214"/>
                  <a:pt x="608" y="1214"/>
                </a:cubicBezTo>
                <a:cubicBezTo>
                  <a:pt x="558" y="1214"/>
                  <a:pt x="524" y="1172"/>
                  <a:pt x="524" y="1130"/>
                </a:cubicBezTo>
                <a:lnTo>
                  <a:pt x="524" y="683"/>
                </a:lnTo>
                <a:lnTo>
                  <a:pt x="77" y="683"/>
                </a:lnTo>
                <a:cubicBezTo>
                  <a:pt x="35" y="683"/>
                  <a:pt x="1" y="649"/>
                  <a:pt x="1" y="607"/>
                </a:cubicBezTo>
                <a:cubicBezTo>
                  <a:pt x="1" y="557"/>
                  <a:pt x="35" y="523"/>
                  <a:pt x="77" y="523"/>
                </a:cubicBezTo>
                <a:lnTo>
                  <a:pt x="524" y="523"/>
                </a:lnTo>
                <a:lnTo>
                  <a:pt x="524" y="76"/>
                </a:lnTo>
                <a:cubicBezTo>
                  <a:pt x="524" y="34"/>
                  <a:pt x="558" y="0"/>
                  <a:pt x="608" y="0"/>
                </a:cubicBezTo>
                <a:close/>
                <a:moveTo>
                  <a:pt x="9" y="1661"/>
                </a:moveTo>
                <a:cubicBezTo>
                  <a:pt x="9" y="1611"/>
                  <a:pt x="43" y="1577"/>
                  <a:pt x="85" y="1577"/>
                </a:cubicBezTo>
                <a:lnTo>
                  <a:pt x="1131" y="1577"/>
                </a:lnTo>
                <a:cubicBezTo>
                  <a:pt x="1173" y="1577"/>
                  <a:pt x="1215" y="1611"/>
                  <a:pt x="1215" y="1661"/>
                </a:cubicBezTo>
                <a:cubicBezTo>
                  <a:pt x="1215" y="1704"/>
                  <a:pt x="1173" y="1737"/>
                  <a:pt x="1131" y="1737"/>
                </a:cubicBezTo>
                <a:lnTo>
                  <a:pt x="85" y="1737"/>
                </a:lnTo>
                <a:cubicBezTo>
                  <a:pt x="43" y="1737"/>
                  <a:pt x="9" y="1704"/>
                  <a:pt x="9" y="16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66"/>
          <p:cNvSpPr/>
          <p:nvPr/>
        </p:nvSpPr>
        <p:spPr>
          <a:xfrm>
            <a:off x="5475757" y="795512"/>
            <a:ext cx="210273" cy="189335"/>
          </a:xfrm>
          <a:custGeom>
            <a:rect b="b" l="l" r="r" t="t"/>
            <a:pathLst>
              <a:path extrusionOk="0" h="1899" w="2109">
                <a:moveTo>
                  <a:pt x="177" y="1"/>
                </a:moveTo>
                <a:cubicBezTo>
                  <a:pt x="76" y="1"/>
                  <a:pt x="0" y="77"/>
                  <a:pt x="0" y="178"/>
                </a:cubicBezTo>
                <a:lnTo>
                  <a:pt x="0" y="1713"/>
                </a:lnTo>
                <a:cubicBezTo>
                  <a:pt x="0" y="1814"/>
                  <a:pt x="76" y="1898"/>
                  <a:pt x="177" y="1898"/>
                </a:cubicBezTo>
                <a:lnTo>
                  <a:pt x="1923" y="1898"/>
                </a:lnTo>
                <a:cubicBezTo>
                  <a:pt x="2024" y="1898"/>
                  <a:pt x="2108" y="1814"/>
                  <a:pt x="2108" y="1713"/>
                </a:cubicBezTo>
                <a:lnTo>
                  <a:pt x="2108" y="490"/>
                </a:lnTo>
                <a:cubicBezTo>
                  <a:pt x="2108" y="389"/>
                  <a:pt x="2024" y="304"/>
                  <a:pt x="1923" y="304"/>
                </a:cubicBezTo>
                <a:lnTo>
                  <a:pt x="1029" y="304"/>
                </a:lnTo>
                <a:cubicBezTo>
                  <a:pt x="1020" y="304"/>
                  <a:pt x="1012" y="304"/>
                  <a:pt x="1004" y="296"/>
                </a:cubicBezTo>
                <a:lnTo>
                  <a:pt x="860" y="77"/>
                </a:lnTo>
                <a:cubicBezTo>
                  <a:pt x="826" y="26"/>
                  <a:pt x="767" y="1"/>
                  <a:pt x="7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66"/>
          <p:cNvSpPr/>
          <p:nvPr/>
        </p:nvSpPr>
        <p:spPr>
          <a:xfrm>
            <a:off x="4803072" y="795512"/>
            <a:ext cx="210273" cy="189335"/>
          </a:xfrm>
          <a:custGeom>
            <a:rect b="b" l="l" r="r" t="t"/>
            <a:pathLst>
              <a:path extrusionOk="0" h="1899" w="2109">
                <a:moveTo>
                  <a:pt x="178" y="153"/>
                </a:moveTo>
                <a:cubicBezTo>
                  <a:pt x="169" y="153"/>
                  <a:pt x="152" y="169"/>
                  <a:pt x="152" y="178"/>
                </a:cubicBezTo>
                <a:lnTo>
                  <a:pt x="152" y="1713"/>
                </a:lnTo>
                <a:cubicBezTo>
                  <a:pt x="152" y="1721"/>
                  <a:pt x="169" y="1738"/>
                  <a:pt x="178" y="1738"/>
                </a:cubicBezTo>
                <a:lnTo>
                  <a:pt x="1923" y="1738"/>
                </a:lnTo>
                <a:cubicBezTo>
                  <a:pt x="1932" y="1738"/>
                  <a:pt x="1949" y="1721"/>
                  <a:pt x="1949" y="1713"/>
                </a:cubicBezTo>
                <a:lnTo>
                  <a:pt x="1949" y="490"/>
                </a:lnTo>
                <a:cubicBezTo>
                  <a:pt x="1949" y="473"/>
                  <a:pt x="1932" y="465"/>
                  <a:pt x="1923" y="465"/>
                </a:cubicBezTo>
                <a:lnTo>
                  <a:pt x="1029" y="465"/>
                </a:lnTo>
                <a:cubicBezTo>
                  <a:pt x="970" y="465"/>
                  <a:pt x="911" y="431"/>
                  <a:pt x="878" y="380"/>
                </a:cubicBezTo>
                <a:lnTo>
                  <a:pt x="726" y="169"/>
                </a:lnTo>
                <a:cubicBezTo>
                  <a:pt x="726" y="161"/>
                  <a:pt x="717" y="153"/>
                  <a:pt x="709" y="153"/>
                </a:cubicBezTo>
                <a:close/>
                <a:moveTo>
                  <a:pt x="1" y="178"/>
                </a:moveTo>
                <a:cubicBezTo>
                  <a:pt x="1" y="77"/>
                  <a:pt x="77" y="1"/>
                  <a:pt x="178" y="1"/>
                </a:cubicBezTo>
                <a:lnTo>
                  <a:pt x="709" y="1"/>
                </a:lnTo>
                <a:cubicBezTo>
                  <a:pt x="768" y="1"/>
                  <a:pt x="827" y="26"/>
                  <a:pt x="861" y="77"/>
                </a:cubicBezTo>
                <a:lnTo>
                  <a:pt x="1004" y="296"/>
                </a:lnTo>
                <a:cubicBezTo>
                  <a:pt x="1013" y="304"/>
                  <a:pt x="1021" y="304"/>
                  <a:pt x="1029" y="304"/>
                </a:cubicBezTo>
                <a:lnTo>
                  <a:pt x="1923" y="304"/>
                </a:lnTo>
                <a:cubicBezTo>
                  <a:pt x="2025" y="304"/>
                  <a:pt x="2109" y="389"/>
                  <a:pt x="2109" y="490"/>
                </a:cubicBezTo>
                <a:lnTo>
                  <a:pt x="2109" y="1713"/>
                </a:lnTo>
                <a:cubicBezTo>
                  <a:pt x="2109" y="1814"/>
                  <a:pt x="2025" y="1898"/>
                  <a:pt x="1923" y="1898"/>
                </a:cubicBezTo>
                <a:lnTo>
                  <a:pt x="178" y="1898"/>
                </a:lnTo>
                <a:cubicBezTo>
                  <a:pt x="77" y="1898"/>
                  <a:pt x="1" y="1814"/>
                  <a:pt x="1" y="17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66"/>
          <p:cNvSpPr/>
          <p:nvPr/>
        </p:nvSpPr>
        <p:spPr>
          <a:xfrm>
            <a:off x="4135472" y="777068"/>
            <a:ext cx="199405" cy="225427"/>
          </a:xfrm>
          <a:custGeom>
            <a:rect b="b" l="l" r="r" t="t"/>
            <a:pathLst>
              <a:path extrusionOk="0" h="2261" w="2000">
                <a:moveTo>
                  <a:pt x="1004" y="0"/>
                </a:moveTo>
                <a:cubicBezTo>
                  <a:pt x="735" y="0"/>
                  <a:pt x="498" y="42"/>
                  <a:pt x="321" y="110"/>
                </a:cubicBezTo>
                <a:cubicBezTo>
                  <a:pt x="229" y="144"/>
                  <a:pt x="153" y="194"/>
                  <a:pt x="94" y="245"/>
                </a:cubicBezTo>
                <a:cubicBezTo>
                  <a:pt x="43" y="295"/>
                  <a:pt x="1" y="363"/>
                  <a:pt x="1" y="447"/>
                </a:cubicBezTo>
                <a:lnTo>
                  <a:pt x="1" y="447"/>
                </a:lnTo>
                <a:lnTo>
                  <a:pt x="1" y="1813"/>
                </a:lnTo>
                <a:lnTo>
                  <a:pt x="1" y="1813"/>
                </a:lnTo>
                <a:lnTo>
                  <a:pt x="1" y="1813"/>
                </a:lnTo>
                <a:cubicBezTo>
                  <a:pt x="1" y="1898"/>
                  <a:pt x="43" y="1965"/>
                  <a:pt x="94" y="2016"/>
                </a:cubicBezTo>
                <a:cubicBezTo>
                  <a:pt x="153" y="2066"/>
                  <a:pt x="229" y="2117"/>
                  <a:pt x="321" y="2151"/>
                </a:cubicBezTo>
                <a:cubicBezTo>
                  <a:pt x="498" y="2218"/>
                  <a:pt x="735" y="2260"/>
                  <a:pt x="1004" y="2260"/>
                </a:cubicBezTo>
                <a:cubicBezTo>
                  <a:pt x="1266" y="2260"/>
                  <a:pt x="1502" y="2218"/>
                  <a:pt x="1679" y="2151"/>
                </a:cubicBezTo>
                <a:cubicBezTo>
                  <a:pt x="1772" y="2117"/>
                  <a:pt x="1848" y="2066"/>
                  <a:pt x="1907" y="2016"/>
                </a:cubicBezTo>
                <a:cubicBezTo>
                  <a:pt x="1957" y="1965"/>
                  <a:pt x="2000" y="1898"/>
                  <a:pt x="2000" y="1813"/>
                </a:cubicBezTo>
                <a:lnTo>
                  <a:pt x="2000" y="1813"/>
                </a:lnTo>
                <a:lnTo>
                  <a:pt x="2000" y="1813"/>
                </a:lnTo>
                <a:lnTo>
                  <a:pt x="2000" y="447"/>
                </a:lnTo>
                <a:cubicBezTo>
                  <a:pt x="2000" y="363"/>
                  <a:pt x="1957" y="295"/>
                  <a:pt x="1907" y="245"/>
                </a:cubicBezTo>
                <a:cubicBezTo>
                  <a:pt x="1848" y="194"/>
                  <a:pt x="1772" y="144"/>
                  <a:pt x="1679" y="110"/>
                </a:cubicBezTo>
                <a:cubicBezTo>
                  <a:pt x="1502" y="42"/>
                  <a:pt x="1266" y="0"/>
                  <a:pt x="1004" y="0"/>
                </a:cubicBezTo>
                <a:close/>
                <a:moveTo>
                  <a:pt x="161" y="447"/>
                </a:moveTo>
                <a:cubicBezTo>
                  <a:pt x="161" y="422"/>
                  <a:pt x="170" y="397"/>
                  <a:pt x="203" y="363"/>
                </a:cubicBezTo>
                <a:cubicBezTo>
                  <a:pt x="245" y="321"/>
                  <a:pt x="296" y="287"/>
                  <a:pt x="380" y="262"/>
                </a:cubicBezTo>
                <a:cubicBezTo>
                  <a:pt x="532" y="194"/>
                  <a:pt x="751" y="152"/>
                  <a:pt x="1004" y="152"/>
                </a:cubicBezTo>
                <a:cubicBezTo>
                  <a:pt x="1249" y="152"/>
                  <a:pt x="1468" y="194"/>
                  <a:pt x="1620" y="262"/>
                </a:cubicBezTo>
                <a:cubicBezTo>
                  <a:pt x="1704" y="287"/>
                  <a:pt x="1755" y="321"/>
                  <a:pt x="1797" y="363"/>
                </a:cubicBezTo>
                <a:cubicBezTo>
                  <a:pt x="1831" y="397"/>
                  <a:pt x="1848" y="422"/>
                  <a:pt x="1848" y="447"/>
                </a:cubicBezTo>
                <a:cubicBezTo>
                  <a:pt x="1848" y="464"/>
                  <a:pt x="1831" y="498"/>
                  <a:pt x="1797" y="532"/>
                </a:cubicBezTo>
                <a:cubicBezTo>
                  <a:pt x="1755" y="565"/>
                  <a:pt x="1704" y="599"/>
                  <a:pt x="1620" y="633"/>
                </a:cubicBezTo>
                <a:cubicBezTo>
                  <a:pt x="1468" y="692"/>
                  <a:pt x="1249" y="734"/>
                  <a:pt x="1004" y="734"/>
                </a:cubicBezTo>
                <a:cubicBezTo>
                  <a:pt x="751" y="734"/>
                  <a:pt x="532" y="692"/>
                  <a:pt x="380" y="633"/>
                </a:cubicBezTo>
                <a:cubicBezTo>
                  <a:pt x="296" y="599"/>
                  <a:pt x="245" y="565"/>
                  <a:pt x="203" y="532"/>
                </a:cubicBezTo>
                <a:cubicBezTo>
                  <a:pt x="170" y="498"/>
                  <a:pt x="161" y="464"/>
                  <a:pt x="161" y="447"/>
                </a:cubicBezTo>
                <a:close/>
                <a:moveTo>
                  <a:pt x="1848" y="1130"/>
                </a:moveTo>
                <a:lnTo>
                  <a:pt x="1848" y="692"/>
                </a:lnTo>
                <a:cubicBezTo>
                  <a:pt x="1797" y="726"/>
                  <a:pt x="1738" y="759"/>
                  <a:pt x="1679" y="776"/>
                </a:cubicBezTo>
                <a:cubicBezTo>
                  <a:pt x="1502" y="852"/>
                  <a:pt x="1266" y="894"/>
                  <a:pt x="1004" y="894"/>
                </a:cubicBezTo>
                <a:cubicBezTo>
                  <a:pt x="735" y="894"/>
                  <a:pt x="498" y="852"/>
                  <a:pt x="321" y="776"/>
                </a:cubicBezTo>
                <a:cubicBezTo>
                  <a:pt x="262" y="759"/>
                  <a:pt x="203" y="726"/>
                  <a:pt x="161" y="692"/>
                </a:cubicBezTo>
                <a:lnTo>
                  <a:pt x="161" y="1130"/>
                </a:lnTo>
                <a:cubicBezTo>
                  <a:pt x="161" y="1156"/>
                  <a:pt x="170" y="1181"/>
                  <a:pt x="203" y="1215"/>
                </a:cubicBezTo>
                <a:cubicBezTo>
                  <a:pt x="245" y="1248"/>
                  <a:pt x="296" y="1291"/>
                  <a:pt x="380" y="1316"/>
                </a:cubicBezTo>
                <a:cubicBezTo>
                  <a:pt x="532" y="1383"/>
                  <a:pt x="751" y="1417"/>
                  <a:pt x="1004" y="1417"/>
                </a:cubicBezTo>
                <a:cubicBezTo>
                  <a:pt x="1249" y="1417"/>
                  <a:pt x="1468" y="1383"/>
                  <a:pt x="1620" y="1316"/>
                </a:cubicBezTo>
                <a:cubicBezTo>
                  <a:pt x="1704" y="1291"/>
                  <a:pt x="1755" y="1248"/>
                  <a:pt x="1797" y="1215"/>
                </a:cubicBezTo>
                <a:cubicBezTo>
                  <a:pt x="1831" y="1181"/>
                  <a:pt x="1848" y="1156"/>
                  <a:pt x="1848" y="1130"/>
                </a:cubicBezTo>
                <a:close/>
                <a:moveTo>
                  <a:pt x="161" y="1383"/>
                </a:moveTo>
                <a:cubicBezTo>
                  <a:pt x="203" y="1409"/>
                  <a:pt x="262" y="1442"/>
                  <a:pt x="321" y="1468"/>
                </a:cubicBezTo>
                <a:cubicBezTo>
                  <a:pt x="498" y="1535"/>
                  <a:pt x="735" y="1577"/>
                  <a:pt x="1004" y="1577"/>
                </a:cubicBezTo>
                <a:cubicBezTo>
                  <a:pt x="1266" y="1577"/>
                  <a:pt x="1502" y="1535"/>
                  <a:pt x="1679" y="1468"/>
                </a:cubicBezTo>
                <a:cubicBezTo>
                  <a:pt x="1738" y="1442"/>
                  <a:pt x="1797" y="1409"/>
                  <a:pt x="1848" y="1383"/>
                </a:cubicBezTo>
                <a:lnTo>
                  <a:pt x="1848" y="1813"/>
                </a:lnTo>
                <a:lnTo>
                  <a:pt x="1848" y="1813"/>
                </a:lnTo>
                <a:lnTo>
                  <a:pt x="1848" y="1813"/>
                </a:lnTo>
                <a:cubicBezTo>
                  <a:pt x="1848" y="1839"/>
                  <a:pt x="1831" y="1864"/>
                  <a:pt x="1797" y="1898"/>
                </a:cubicBezTo>
                <a:cubicBezTo>
                  <a:pt x="1755" y="1940"/>
                  <a:pt x="1704" y="1974"/>
                  <a:pt x="1620" y="1999"/>
                </a:cubicBezTo>
                <a:cubicBezTo>
                  <a:pt x="1468" y="2066"/>
                  <a:pt x="1249" y="2109"/>
                  <a:pt x="1004" y="2109"/>
                </a:cubicBezTo>
                <a:cubicBezTo>
                  <a:pt x="751" y="2109"/>
                  <a:pt x="532" y="2066"/>
                  <a:pt x="380" y="1999"/>
                </a:cubicBezTo>
                <a:cubicBezTo>
                  <a:pt x="296" y="1974"/>
                  <a:pt x="245" y="1940"/>
                  <a:pt x="203" y="1898"/>
                </a:cubicBezTo>
                <a:cubicBezTo>
                  <a:pt x="170" y="1864"/>
                  <a:pt x="161" y="1839"/>
                  <a:pt x="161" y="1813"/>
                </a:cubicBezTo>
                <a:lnTo>
                  <a:pt x="153" y="1813"/>
                </a:lnTo>
                <a:lnTo>
                  <a:pt x="161" y="18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66"/>
          <p:cNvGrpSpPr/>
          <p:nvPr/>
        </p:nvGrpSpPr>
        <p:grpSpPr>
          <a:xfrm>
            <a:off x="6137567" y="1447202"/>
            <a:ext cx="231310" cy="231310"/>
            <a:chOff x="4201375" y="1263350"/>
            <a:chExt cx="58000" cy="58000"/>
          </a:xfrm>
        </p:grpSpPr>
        <p:sp>
          <p:nvSpPr>
            <p:cNvPr id="1377" name="Google Shape;1377;p66"/>
            <p:cNvSpPr/>
            <p:nvPr/>
          </p:nvSpPr>
          <p:spPr>
            <a:xfrm>
              <a:off x="4201375" y="1263350"/>
              <a:ext cx="57375" cy="24300"/>
            </a:xfrm>
            <a:custGeom>
              <a:rect b="b" l="l" r="r" t="t"/>
              <a:pathLst>
                <a:path extrusionOk="0" h="972" w="2295">
                  <a:moveTo>
                    <a:pt x="1164" y="0"/>
                  </a:moveTo>
                  <a:cubicBezTo>
                    <a:pt x="734" y="0"/>
                    <a:pt x="363" y="228"/>
                    <a:pt x="161" y="574"/>
                  </a:cubicBezTo>
                  <a:lnTo>
                    <a:pt x="161" y="388"/>
                  </a:lnTo>
                  <a:cubicBezTo>
                    <a:pt x="161" y="346"/>
                    <a:pt x="127" y="312"/>
                    <a:pt x="77" y="312"/>
                  </a:cubicBezTo>
                  <a:cubicBezTo>
                    <a:pt x="34" y="312"/>
                    <a:pt x="1" y="346"/>
                    <a:pt x="1" y="388"/>
                  </a:cubicBezTo>
                  <a:lnTo>
                    <a:pt x="1" y="785"/>
                  </a:lnTo>
                  <a:cubicBezTo>
                    <a:pt x="1" y="844"/>
                    <a:pt x="51" y="894"/>
                    <a:pt x="110" y="894"/>
                  </a:cubicBezTo>
                  <a:lnTo>
                    <a:pt x="498" y="894"/>
                  </a:lnTo>
                  <a:cubicBezTo>
                    <a:pt x="549" y="894"/>
                    <a:pt x="583" y="861"/>
                    <a:pt x="583" y="810"/>
                  </a:cubicBezTo>
                  <a:cubicBezTo>
                    <a:pt x="583" y="768"/>
                    <a:pt x="549" y="734"/>
                    <a:pt x="498" y="734"/>
                  </a:cubicBezTo>
                  <a:lnTo>
                    <a:pt x="254" y="734"/>
                  </a:lnTo>
                  <a:cubicBezTo>
                    <a:pt x="414" y="388"/>
                    <a:pt x="760" y="152"/>
                    <a:pt x="1164" y="152"/>
                  </a:cubicBezTo>
                  <a:cubicBezTo>
                    <a:pt x="1628" y="152"/>
                    <a:pt x="2025" y="473"/>
                    <a:pt x="2134" y="911"/>
                  </a:cubicBezTo>
                  <a:cubicBezTo>
                    <a:pt x="2142" y="948"/>
                    <a:pt x="2175" y="972"/>
                    <a:pt x="2211" y="972"/>
                  </a:cubicBezTo>
                  <a:cubicBezTo>
                    <a:pt x="2216" y="972"/>
                    <a:pt x="2222" y="971"/>
                    <a:pt x="2227" y="970"/>
                  </a:cubicBezTo>
                  <a:cubicBezTo>
                    <a:pt x="2269" y="962"/>
                    <a:pt x="2294" y="911"/>
                    <a:pt x="2286" y="869"/>
                  </a:cubicBezTo>
                  <a:cubicBezTo>
                    <a:pt x="2160" y="371"/>
                    <a:pt x="1704" y="0"/>
                    <a:pt x="1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6"/>
            <p:cNvSpPr/>
            <p:nvPr/>
          </p:nvSpPr>
          <p:spPr>
            <a:xfrm>
              <a:off x="4202025" y="1296825"/>
              <a:ext cx="57350" cy="24525"/>
            </a:xfrm>
            <a:custGeom>
              <a:rect b="b" l="l" r="r" t="t"/>
              <a:pathLst>
                <a:path extrusionOk="0" h="981" w="2294">
                  <a:moveTo>
                    <a:pt x="84" y="1"/>
                  </a:moveTo>
                  <a:cubicBezTo>
                    <a:pt x="78" y="1"/>
                    <a:pt x="73" y="1"/>
                    <a:pt x="67" y="2"/>
                  </a:cubicBezTo>
                  <a:cubicBezTo>
                    <a:pt x="25" y="11"/>
                    <a:pt x="0" y="61"/>
                    <a:pt x="8" y="103"/>
                  </a:cubicBezTo>
                  <a:cubicBezTo>
                    <a:pt x="135" y="601"/>
                    <a:pt x="590" y="980"/>
                    <a:pt x="1138" y="980"/>
                  </a:cubicBezTo>
                  <a:cubicBezTo>
                    <a:pt x="1560" y="980"/>
                    <a:pt x="1931" y="744"/>
                    <a:pt x="2134" y="399"/>
                  </a:cubicBezTo>
                  <a:lnTo>
                    <a:pt x="2134" y="584"/>
                  </a:lnTo>
                  <a:cubicBezTo>
                    <a:pt x="2134" y="626"/>
                    <a:pt x="2167" y="660"/>
                    <a:pt x="2218" y="660"/>
                  </a:cubicBezTo>
                  <a:cubicBezTo>
                    <a:pt x="2260" y="660"/>
                    <a:pt x="2294" y="626"/>
                    <a:pt x="2294" y="584"/>
                  </a:cubicBezTo>
                  <a:lnTo>
                    <a:pt x="2294" y="188"/>
                  </a:lnTo>
                  <a:cubicBezTo>
                    <a:pt x="2294" y="129"/>
                    <a:pt x="2243" y="78"/>
                    <a:pt x="2193" y="78"/>
                  </a:cubicBezTo>
                  <a:lnTo>
                    <a:pt x="1796" y="78"/>
                  </a:lnTo>
                  <a:cubicBezTo>
                    <a:pt x="1746" y="78"/>
                    <a:pt x="1712" y="112"/>
                    <a:pt x="1712" y="162"/>
                  </a:cubicBezTo>
                  <a:cubicBezTo>
                    <a:pt x="1712" y="205"/>
                    <a:pt x="1746" y="238"/>
                    <a:pt x="1796" y="238"/>
                  </a:cubicBezTo>
                  <a:lnTo>
                    <a:pt x="2041" y="238"/>
                  </a:lnTo>
                  <a:cubicBezTo>
                    <a:pt x="1881" y="584"/>
                    <a:pt x="1535" y="820"/>
                    <a:pt x="1138" y="820"/>
                  </a:cubicBezTo>
                  <a:cubicBezTo>
                    <a:pt x="666" y="820"/>
                    <a:pt x="270" y="500"/>
                    <a:pt x="160" y="61"/>
                  </a:cubicBezTo>
                  <a:cubicBezTo>
                    <a:pt x="153" y="25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6"/>
            <p:cNvSpPr/>
            <p:nvPr/>
          </p:nvSpPr>
          <p:spPr>
            <a:xfrm>
              <a:off x="4225200" y="1286950"/>
              <a:ext cx="10575" cy="10575"/>
            </a:xfrm>
            <a:custGeom>
              <a:rect b="b" l="l" r="r" t="t"/>
              <a:pathLst>
                <a:path extrusionOk="0" h="423" w="423">
                  <a:moveTo>
                    <a:pt x="211" y="1"/>
                  </a:moveTo>
                  <a:cubicBezTo>
                    <a:pt x="152" y="1"/>
                    <a:pt x="102" y="26"/>
                    <a:pt x="60" y="60"/>
                  </a:cubicBezTo>
                  <a:cubicBezTo>
                    <a:pt x="17" y="102"/>
                    <a:pt x="1" y="153"/>
                    <a:pt x="1" y="212"/>
                  </a:cubicBezTo>
                  <a:cubicBezTo>
                    <a:pt x="1" y="271"/>
                    <a:pt x="17" y="321"/>
                    <a:pt x="60" y="363"/>
                  </a:cubicBezTo>
                  <a:cubicBezTo>
                    <a:pt x="102" y="397"/>
                    <a:pt x="152" y="422"/>
                    <a:pt x="211" y="422"/>
                  </a:cubicBezTo>
                  <a:cubicBezTo>
                    <a:pt x="262" y="422"/>
                    <a:pt x="313" y="397"/>
                    <a:pt x="355" y="363"/>
                  </a:cubicBezTo>
                  <a:cubicBezTo>
                    <a:pt x="397" y="321"/>
                    <a:pt x="422" y="271"/>
                    <a:pt x="422" y="212"/>
                  </a:cubicBezTo>
                  <a:cubicBezTo>
                    <a:pt x="422" y="153"/>
                    <a:pt x="397" y="102"/>
                    <a:pt x="355" y="60"/>
                  </a:cubicBezTo>
                  <a:cubicBezTo>
                    <a:pt x="313" y="26"/>
                    <a:pt x="26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0" name="Google Shape;1380;p66"/>
          <p:cNvGrpSpPr/>
          <p:nvPr/>
        </p:nvGrpSpPr>
        <p:grpSpPr>
          <a:xfrm>
            <a:off x="3447095" y="774609"/>
            <a:ext cx="231310" cy="231310"/>
            <a:chOff x="3526750" y="1094700"/>
            <a:chExt cx="58000" cy="58000"/>
          </a:xfrm>
        </p:grpSpPr>
        <p:sp>
          <p:nvSpPr>
            <p:cNvPr id="1381" name="Google Shape;1381;p66"/>
            <p:cNvSpPr/>
            <p:nvPr/>
          </p:nvSpPr>
          <p:spPr>
            <a:xfrm>
              <a:off x="3545300" y="1113025"/>
              <a:ext cx="21100" cy="21100"/>
            </a:xfrm>
            <a:custGeom>
              <a:rect b="b" l="l" r="r" t="t"/>
              <a:pathLst>
                <a:path extrusionOk="0" h="844" w="844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lnTo>
                    <a:pt x="0" y="768"/>
                  </a:lnTo>
                  <a:cubicBezTo>
                    <a:pt x="0" y="810"/>
                    <a:pt x="34" y="844"/>
                    <a:pt x="76" y="844"/>
                  </a:cubicBezTo>
                  <a:lnTo>
                    <a:pt x="759" y="844"/>
                  </a:lnTo>
                  <a:cubicBezTo>
                    <a:pt x="802" y="844"/>
                    <a:pt x="844" y="810"/>
                    <a:pt x="844" y="768"/>
                  </a:cubicBezTo>
                  <a:lnTo>
                    <a:pt x="844" y="77"/>
                  </a:lnTo>
                  <a:cubicBezTo>
                    <a:pt x="844" y="34"/>
                    <a:pt x="802" y="1"/>
                    <a:pt x="759" y="1"/>
                  </a:cubicBezTo>
                  <a:close/>
                  <a:moveTo>
                    <a:pt x="152" y="684"/>
                  </a:moveTo>
                  <a:lnTo>
                    <a:pt x="152" y="161"/>
                  </a:lnTo>
                  <a:lnTo>
                    <a:pt x="684" y="161"/>
                  </a:lnTo>
                  <a:lnTo>
                    <a:pt x="684" y="6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6"/>
            <p:cNvSpPr/>
            <p:nvPr/>
          </p:nvSpPr>
          <p:spPr>
            <a:xfrm>
              <a:off x="3526750" y="1094700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501" y="0"/>
                  </a:moveTo>
                  <a:cubicBezTo>
                    <a:pt x="1544" y="0"/>
                    <a:pt x="1586" y="34"/>
                    <a:pt x="1586" y="76"/>
                  </a:cubicBezTo>
                  <a:lnTo>
                    <a:pt x="1586" y="312"/>
                  </a:lnTo>
                  <a:lnTo>
                    <a:pt x="1822" y="312"/>
                  </a:lnTo>
                  <a:cubicBezTo>
                    <a:pt x="1923" y="312"/>
                    <a:pt x="2007" y="396"/>
                    <a:pt x="2007" y="498"/>
                  </a:cubicBezTo>
                  <a:lnTo>
                    <a:pt x="2007" y="734"/>
                  </a:lnTo>
                  <a:lnTo>
                    <a:pt x="2244" y="734"/>
                  </a:lnTo>
                  <a:cubicBezTo>
                    <a:pt x="2286" y="734"/>
                    <a:pt x="2319" y="767"/>
                    <a:pt x="2319" y="810"/>
                  </a:cubicBezTo>
                  <a:cubicBezTo>
                    <a:pt x="2319" y="860"/>
                    <a:pt x="2286" y="894"/>
                    <a:pt x="2244" y="894"/>
                  </a:cubicBezTo>
                  <a:lnTo>
                    <a:pt x="2007" y="894"/>
                  </a:lnTo>
                  <a:lnTo>
                    <a:pt x="2007" y="1417"/>
                  </a:lnTo>
                  <a:lnTo>
                    <a:pt x="2244" y="1417"/>
                  </a:lnTo>
                  <a:cubicBezTo>
                    <a:pt x="2286" y="1417"/>
                    <a:pt x="2319" y="1450"/>
                    <a:pt x="2319" y="1501"/>
                  </a:cubicBezTo>
                  <a:cubicBezTo>
                    <a:pt x="2319" y="1543"/>
                    <a:pt x="2286" y="1577"/>
                    <a:pt x="2244" y="1577"/>
                  </a:cubicBezTo>
                  <a:lnTo>
                    <a:pt x="2007" y="1577"/>
                  </a:lnTo>
                  <a:lnTo>
                    <a:pt x="2007" y="1813"/>
                  </a:lnTo>
                  <a:cubicBezTo>
                    <a:pt x="2007" y="1914"/>
                    <a:pt x="1923" y="1999"/>
                    <a:pt x="1822" y="1999"/>
                  </a:cubicBezTo>
                  <a:lnTo>
                    <a:pt x="1586" y="1999"/>
                  </a:lnTo>
                  <a:lnTo>
                    <a:pt x="1586" y="2235"/>
                  </a:lnTo>
                  <a:cubicBezTo>
                    <a:pt x="1586" y="2277"/>
                    <a:pt x="1544" y="2319"/>
                    <a:pt x="1501" y="2319"/>
                  </a:cubicBezTo>
                  <a:cubicBezTo>
                    <a:pt x="1459" y="2319"/>
                    <a:pt x="1426" y="2277"/>
                    <a:pt x="1426" y="2235"/>
                  </a:cubicBezTo>
                  <a:lnTo>
                    <a:pt x="1426" y="1999"/>
                  </a:lnTo>
                  <a:lnTo>
                    <a:pt x="894" y="1999"/>
                  </a:lnTo>
                  <a:lnTo>
                    <a:pt x="894" y="2235"/>
                  </a:lnTo>
                  <a:cubicBezTo>
                    <a:pt x="894" y="2277"/>
                    <a:pt x="861" y="2319"/>
                    <a:pt x="818" y="2319"/>
                  </a:cubicBezTo>
                  <a:cubicBezTo>
                    <a:pt x="776" y="2319"/>
                    <a:pt x="742" y="2277"/>
                    <a:pt x="742" y="2235"/>
                  </a:cubicBezTo>
                  <a:lnTo>
                    <a:pt x="742" y="1999"/>
                  </a:lnTo>
                  <a:lnTo>
                    <a:pt x="498" y="1999"/>
                  </a:lnTo>
                  <a:cubicBezTo>
                    <a:pt x="397" y="1999"/>
                    <a:pt x="321" y="1914"/>
                    <a:pt x="321" y="1813"/>
                  </a:cubicBezTo>
                  <a:lnTo>
                    <a:pt x="321" y="1577"/>
                  </a:lnTo>
                  <a:lnTo>
                    <a:pt x="76" y="1577"/>
                  </a:lnTo>
                  <a:cubicBezTo>
                    <a:pt x="34" y="1577"/>
                    <a:pt x="0" y="1543"/>
                    <a:pt x="0" y="1501"/>
                  </a:cubicBezTo>
                  <a:cubicBezTo>
                    <a:pt x="0" y="1450"/>
                    <a:pt x="34" y="1417"/>
                    <a:pt x="76" y="1417"/>
                  </a:cubicBezTo>
                  <a:lnTo>
                    <a:pt x="321" y="1417"/>
                  </a:lnTo>
                  <a:lnTo>
                    <a:pt x="321" y="894"/>
                  </a:lnTo>
                  <a:lnTo>
                    <a:pt x="76" y="894"/>
                  </a:lnTo>
                  <a:cubicBezTo>
                    <a:pt x="34" y="894"/>
                    <a:pt x="0" y="860"/>
                    <a:pt x="0" y="810"/>
                  </a:cubicBezTo>
                  <a:cubicBezTo>
                    <a:pt x="0" y="767"/>
                    <a:pt x="34" y="734"/>
                    <a:pt x="76" y="734"/>
                  </a:cubicBezTo>
                  <a:lnTo>
                    <a:pt x="321" y="734"/>
                  </a:lnTo>
                  <a:lnTo>
                    <a:pt x="321" y="498"/>
                  </a:lnTo>
                  <a:cubicBezTo>
                    <a:pt x="321" y="396"/>
                    <a:pt x="397" y="312"/>
                    <a:pt x="498" y="312"/>
                  </a:cubicBezTo>
                  <a:lnTo>
                    <a:pt x="742" y="312"/>
                  </a:lnTo>
                  <a:lnTo>
                    <a:pt x="742" y="76"/>
                  </a:lnTo>
                  <a:cubicBezTo>
                    <a:pt x="742" y="34"/>
                    <a:pt x="776" y="0"/>
                    <a:pt x="818" y="0"/>
                  </a:cubicBezTo>
                  <a:cubicBezTo>
                    <a:pt x="861" y="0"/>
                    <a:pt x="894" y="34"/>
                    <a:pt x="894" y="76"/>
                  </a:cubicBezTo>
                  <a:lnTo>
                    <a:pt x="894" y="312"/>
                  </a:lnTo>
                  <a:lnTo>
                    <a:pt x="1426" y="312"/>
                  </a:lnTo>
                  <a:lnTo>
                    <a:pt x="1426" y="76"/>
                  </a:lnTo>
                  <a:cubicBezTo>
                    <a:pt x="1426" y="34"/>
                    <a:pt x="1459" y="0"/>
                    <a:pt x="1501" y="0"/>
                  </a:cubicBezTo>
                  <a:close/>
                  <a:moveTo>
                    <a:pt x="1822" y="1838"/>
                  </a:moveTo>
                  <a:cubicBezTo>
                    <a:pt x="1830" y="1838"/>
                    <a:pt x="1847" y="1830"/>
                    <a:pt x="1847" y="1813"/>
                  </a:cubicBezTo>
                  <a:lnTo>
                    <a:pt x="1847" y="498"/>
                  </a:lnTo>
                  <a:cubicBezTo>
                    <a:pt x="1847" y="481"/>
                    <a:pt x="1830" y="472"/>
                    <a:pt x="1822" y="472"/>
                  </a:cubicBezTo>
                  <a:lnTo>
                    <a:pt x="498" y="472"/>
                  </a:lnTo>
                  <a:cubicBezTo>
                    <a:pt x="489" y="472"/>
                    <a:pt x="473" y="481"/>
                    <a:pt x="473" y="498"/>
                  </a:cubicBezTo>
                  <a:lnTo>
                    <a:pt x="473" y="1813"/>
                  </a:lnTo>
                  <a:cubicBezTo>
                    <a:pt x="473" y="1830"/>
                    <a:pt x="489" y="1838"/>
                    <a:pt x="498" y="1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66"/>
          <p:cNvGrpSpPr/>
          <p:nvPr/>
        </p:nvGrpSpPr>
        <p:grpSpPr>
          <a:xfrm>
            <a:off x="1440184" y="2787403"/>
            <a:ext cx="210273" cy="235497"/>
            <a:chOff x="3023525" y="1599400"/>
            <a:chExt cx="52725" cy="59050"/>
          </a:xfrm>
        </p:grpSpPr>
        <p:sp>
          <p:nvSpPr>
            <p:cNvPr id="1384" name="Google Shape;1384;p66"/>
            <p:cNvSpPr/>
            <p:nvPr/>
          </p:nvSpPr>
          <p:spPr>
            <a:xfrm>
              <a:off x="3047125" y="1636075"/>
              <a:ext cx="5300" cy="5300"/>
            </a:xfrm>
            <a:custGeom>
              <a:rect b="b" l="l" r="r" t="t"/>
              <a:pathLst>
                <a:path extrusionOk="0" h="212" w="212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cubicBezTo>
                    <a:pt x="1" y="169"/>
                    <a:pt x="51" y="212"/>
                    <a:pt x="110" y="212"/>
                  </a:cubicBezTo>
                  <a:cubicBezTo>
                    <a:pt x="161" y="212"/>
                    <a:pt x="211" y="169"/>
                    <a:pt x="211" y="110"/>
                  </a:cubicBezTo>
                  <a:cubicBezTo>
                    <a:pt x="211" y="51"/>
                    <a:pt x="161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6"/>
            <p:cNvSpPr/>
            <p:nvPr/>
          </p:nvSpPr>
          <p:spPr>
            <a:xfrm>
              <a:off x="3047750" y="1615000"/>
              <a:ext cx="4050" cy="15825"/>
            </a:xfrm>
            <a:custGeom>
              <a:rect b="b" l="l" r="r" t="t"/>
              <a:pathLst>
                <a:path extrusionOk="0" h="633" w="162">
                  <a:moveTo>
                    <a:pt x="85" y="0"/>
                  </a:moveTo>
                  <a:cubicBezTo>
                    <a:pt x="35" y="0"/>
                    <a:pt x="1" y="34"/>
                    <a:pt x="1" y="85"/>
                  </a:cubicBezTo>
                  <a:lnTo>
                    <a:pt x="1" y="557"/>
                  </a:lnTo>
                  <a:cubicBezTo>
                    <a:pt x="1" y="599"/>
                    <a:pt x="35" y="633"/>
                    <a:pt x="85" y="633"/>
                  </a:cubicBezTo>
                  <a:cubicBezTo>
                    <a:pt x="127" y="633"/>
                    <a:pt x="161" y="599"/>
                    <a:pt x="161" y="557"/>
                  </a:cubicBezTo>
                  <a:lnTo>
                    <a:pt x="161" y="85"/>
                  </a:lnTo>
                  <a:cubicBezTo>
                    <a:pt x="161" y="34"/>
                    <a:pt x="127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6"/>
            <p:cNvSpPr/>
            <p:nvPr/>
          </p:nvSpPr>
          <p:spPr>
            <a:xfrm>
              <a:off x="3023525" y="1599400"/>
              <a:ext cx="52725" cy="59050"/>
            </a:xfrm>
            <a:custGeom>
              <a:rect b="b" l="l" r="r" t="t"/>
              <a:pathLst>
                <a:path extrusionOk="0" h="2362" w="2109">
                  <a:moveTo>
                    <a:pt x="995" y="9"/>
                  </a:moveTo>
                  <a:cubicBezTo>
                    <a:pt x="1029" y="0"/>
                    <a:pt x="1071" y="0"/>
                    <a:pt x="1105" y="9"/>
                  </a:cubicBezTo>
                  <a:lnTo>
                    <a:pt x="1973" y="287"/>
                  </a:lnTo>
                  <a:cubicBezTo>
                    <a:pt x="2049" y="312"/>
                    <a:pt x="2108" y="388"/>
                    <a:pt x="2108" y="464"/>
                  </a:cubicBezTo>
                  <a:lnTo>
                    <a:pt x="2108" y="996"/>
                  </a:lnTo>
                  <a:cubicBezTo>
                    <a:pt x="2108" y="1645"/>
                    <a:pt x="1703" y="2126"/>
                    <a:pt x="1113" y="2345"/>
                  </a:cubicBezTo>
                  <a:cubicBezTo>
                    <a:pt x="1071" y="2362"/>
                    <a:pt x="1029" y="2362"/>
                    <a:pt x="987" y="2345"/>
                  </a:cubicBezTo>
                  <a:cubicBezTo>
                    <a:pt x="396" y="2126"/>
                    <a:pt x="0" y="1645"/>
                    <a:pt x="0" y="996"/>
                  </a:cubicBezTo>
                  <a:lnTo>
                    <a:pt x="0" y="464"/>
                  </a:lnTo>
                  <a:cubicBezTo>
                    <a:pt x="0" y="388"/>
                    <a:pt x="51" y="312"/>
                    <a:pt x="127" y="287"/>
                  </a:cubicBezTo>
                  <a:close/>
                  <a:moveTo>
                    <a:pt x="1054" y="161"/>
                  </a:moveTo>
                  <a:cubicBezTo>
                    <a:pt x="1054" y="161"/>
                    <a:pt x="1046" y="161"/>
                    <a:pt x="1046" y="161"/>
                  </a:cubicBezTo>
                  <a:lnTo>
                    <a:pt x="169" y="439"/>
                  </a:lnTo>
                  <a:cubicBezTo>
                    <a:pt x="160" y="447"/>
                    <a:pt x="152" y="456"/>
                    <a:pt x="152" y="464"/>
                  </a:cubicBezTo>
                  <a:lnTo>
                    <a:pt x="152" y="996"/>
                  </a:lnTo>
                  <a:cubicBezTo>
                    <a:pt x="152" y="1569"/>
                    <a:pt x="498" y="1999"/>
                    <a:pt x="1046" y="2201"/>
                  </a:cubicBezTo>
                  <a:cubicBezTo>
                    <a:pt x="1046" y="2201"/>
                    <a:pt x="1054" y="2201"/>
                    <a:pt x="1054" y="2201"/>
                  </a:cubicBezTo>
                  <a:cubicBezTo>
                    <a:pt x="1602" y="1999"/>
                    <a:pt x="1948" y="1569"/>
                    <a:pt x="1948" y="996"/>
                  </a:cubicBezTo>
                  <a:lnTo>
                    <a:pt x="1948" y="464"/>
                  </a:lnTo>
                  <a:cubicBezTo>
                    <a:pt x="1948" y="456"/>
                    <a:pt x="1940" y="447"/>
                    <a:pt x="1931" y="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66"/>
          <p:cNvGrpSpPr/>
          <p:nvPr/>
        </p:nvGrpSpPr>
        <p:grpSpPr>
          <a:xfrm>
            <a:off x="2112777" y="2787403"/>
            <a:ext cx="210273" cy="235497"/>
            <a:chOff x="3192175" y="1599400"/>
            <a:chExt cx="52725" cy="59050"/>
          </a:xfrm>
        </p:grpSpPr>
        <p:sp>
          <p:nvSpPr>
            <p:cNvPr id="1388" name="Google Shape;1388;p66"/>
            <p:cNvSpPr/>
            <p:nvPr/>
          </p:nvSpPr>
          <p:spPr>
            <a:xfrm>
              <a:off x="3213250" y="1619000"/>
              <a:ext cx="10575" cy="19850"/>
            </a:xfrm>
            <a:custGeom>
              <a:rect b="b" l="l" r="r" t="t"/>
              <a:pathLst>
                <a:path extrusionOk="0" h="794" w="423">
                  <a:moveTo>
                    <a:pt x="211" y="1"/>
                  </a:moveTo>
                  <a:cubicBezTo>
                    <a:pt x="93" y="1"/>
                    <a:pt x="1" y="93"/>
                    <a:pt x="1" y="212"/>
                  </a:cubicBezTo>
                  <a:cubicBezTo>
                    <a:pt x="1" y="287"/>
                    <a:pt x="43" y="355"/>
                    <a:pt x="102" y="397"/>
                  </a:cubicBezTo>
                  <a:lnTo>
                    <a:pt x="102" y="684"/>
                  </a:lnTo>
                  <a:cubicBezTo>
                    <a:pt x="102" y="743"/>
                    <a:pt x="152" y="793"/>
                    <a:pt x="211" y="793"/>
                  </a:cubicBezTo>
                  <a:cubicBezTo>
                    <a:pt x="262" y="793"/>
                    <a:pt x="313" y="743"/>
                    <a:pt x="313" y="684"/>
                  </a:cubicBezTo>
                  <a:lnTo>
                    <a:pt x="313" y="397"/>
                  </a:lnTo>
                  <a:cubicBezTo>
                    <a:pt x="372" y="355"/>
                    <a:pt x="422" y="287"/>
                    <a:pt x="422" y="212"/>
                  </a:cubicBezTo>
                  <a:cubicBezTo>
                    <a:pt x="422" y="93"/>
                    <a:pt x="321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6"/>
            <p:cNvSpPr/>
            <p:nvPr/>
          </p:nvSpPr>
          <p:spPr>
            <a:xfrm>
              <a:off x="3192175" y="1599400"/>
              <a:ext cx="52725" cy="59050"/>
            </a:xfrm>
            <a:custGeom>
              <a:rect b="b" l="l" r="r" t="t"/>
              <a:pathLst>
                <a:path extrusionOk="0" h="2362" w="2109">
                  <a:moveTo>
                    <a:pt x="995" y="9"/>
                  </a:moveTo>
                  <a:cubicBezTo>
                    <a:pt x="1029" y="0"/>
                    <a:pt x="1071" y="0"/>
                    <a:pt x="1105" y="9"/>
                  </a:cubicBezTo>
                  <a:lnTo>
                    <a:pt x="1974" y="287"/>
                  </a:lnTo>
                  <a:cubicBezTo>
                    <a:pt x="2050" y="312"/>
                    <a:pt x="2109" y="388"/>
                    <a:pt x="2109" y="464"/>
                  </a:cubicBezTo>
                  <a:lnTo>
                    <a:pt x="2109" y="996"/>
                  </a:lnTo>
                  <a:cubicBezTo>
                    <a:pt x="2109" y="1645"/>
                    <a:pt x="1704" y="2126"/>
                    <a:pt x="1113" y="2345"/>
                  </a:cubicBezTo>
                  <a:cubicBezTo>
                    <a:pt x="1071" y="2362"/>
                    <a:pt x="1029" y="2362"/>
                    <a:pt x="987" y="2345"/>
                  </a:cubicBezTo>
                  <a:cubicBezTo>
                    <a:pt x="397" y="2126"/>
                    <a:pt x="0" y="1645"/>
                    <a:pt x="0" y="996"/>
                  </a:cubicBezTo>
                  <a:lnTo>
                    <a:pt x="0" y="464"/>
                  </a:lnTo>
                  <a:cubicBezTo>
                    <a:pt x="0" y="388"/>
                    <a:pt x="51" y="312"/>
                    <a:pt x="127" y="287"/>
                  </a:cubicBezTo>
                  <a:close/>
                  <a:moveTo>
                    <a:pt x="1054" y="161"/>
                  </a:moveTo>
                  <a:cubicBezTo>
                    <a:pt x="1054" y="161"/>
                    <a:pt x="1046" y="161"/>
                    <a:pt x="1046" y="161"/>
                  </a:cubicBezTo>
                  <a:lnTo>
                    <a:pt x="169" y="439"/>
                  </a:lnTo>
                  <a:cubicBezTo>
                    <a:pt x="161" y="447"/>
                    <a:pt x="152" y="456"/>
                    <a:pt x="152" y="464"/>
                  </a:cubicBezTo>
                  <a:lnTo>
                    <a:pt x="152" y="996"/>
                  </a:lnTo>
                  <a:cubicBezTo>
                    <a:pt x="152" y="1569"/>
                    <a:pt x="498" y="1999"/>
                    <a:pt x="1046" y="2201"/>
                  </a:cubicBezTo>
                  <a:cubicBezTo>
                    <a:pt x="1046" y="2201"/>
                    <a:pt x="1054" y="2201"/>
                    <a:pt x="1054" y="2201"/>
                  </a:cubicBezTo>
                  <a:cubicBezTo>
                    <a:pt x="1603" y="1999"/>
                    <a:pt x="1948" y="1569"/>
                    <a:pt x="1948" y="996"/>
                  </a:cubicBezTo>
                  <a:lnTo>
                    <a:pt x="1948" y="464"/>
                  </a:lnTo>
                  <a:cubicBezTo>
                    <a:pt x="1948" y="456"/>
                    <a:pt x="1940" y="447"/>
                    <a:pt x="1931" y="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66"/>
          <p:cNvGrpSpPr/>
          <p:nvPr/>
        </p:nvGrpSpPr>
        <p:grpSpPr>
          <a:xfrm>
            <a:off x="2785370" y="2787403"/>
            <a:ext cx="210273" cy="235497"/>
            <a:chOff x="3360825" y="1599400"/>
            <a:chExt cx="52725" cy="59050"/>
          </a:xfrm>
        </p:grpSpPr>
        <p:sp>
          <p:nvSpPr>
            <p:cNvPr id="1391" name="Google Shape;1391;p66"/>
            <p:cNvSpPr/>
            <p:nvPr/>
          </p:nvSpPr>
          <p:spPr>
            <a:xfrm>
              <a:off x="3375575" y="1620275"/>
              <a:ext cx="24275" cy="17150"/>
            </a:xfrm>
            <a:custGeom>
              <a:rect b="b" l="l" r="r" t="t"/>
              <a:pathLst>
                <a:path extrusionOk="0" h="686" w="971">
                  <a:moveTo>
                    <a:pt x="882" y="0"/>
                  </a:moveTo>
                  <a:cubicBezTo>
                    <a:pt x="863" y="0"/>
                    <a:pt x="844" y="9"/>
                    <a:pt x="827" y="26"/>
                  </a:cubicBezTo>
                  <a:lnTo>
                    <a:pt x="355" y="498"/>
                  </a:lnTo>
                  <a:lnTo>
                    <a:pt x="144" y="287"/>
                  </a:lnTo>
                  <a:cubicBezTo>
                    <a:pt x="132" y="274"/>
                    <a:pt x="113" y="268"/>
                    <a:pt x="93" y="268"/>
                  </a:cubicBezTo>
                  <a:cubicBezTo>
                    <a:pt x="73" y="268"/>
                    <a:pt x="52" y="274"/>
                    <a:pt x="35" y="287"/>
                  </a:cubicBezTo>
                  <a:cubicBezTo>
                    <a:pt x="1" y="321"/>
                    <a:pt x="1" y="371"/>
                    <a:pt x="35" y="405"/>
                  </a:cubicBezTo>
                  <a:lnTo>
                    <a:pt x="296" y="667"/>
                  </a:lnTo>
                  <a:cubicBezTo>
                    <a:pt x="313" y="679"/>
                    <a:pt x="334" y="685"/>
                    <a:pt x="355" y="685"/>
                  </a:cubicBezTo>
                  <a:cubicBezTo>
                    <a:pt x="376" y="685"/>
                    <a:pt x="397" y="679"/>
                    <a:pt x="414" y="667"/>
                  </a:cubicBezTo>
                  <a:lnTo>
                    <a:pt x="937" y="135"/>
                  </a:lnTo>
                  <a:cubicBezTo>
                    <a:pt x="971" y="110"/>
                    <a:pt x="971" y="59"/>
                    <a:pt x="937" y="26"/>
                  </a:cubicBezTo>
                  <a:cubicBezTo>
                    <a:pt x="920" y="9"/>
                    <a:pt x="90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6"/>
            <p:cNvSpPr/>
            <p:nvPr/>
          </p:nvSpPr>
          <p:spPr>
            <a:xfrm>
              <a:off x="3360825" y="1599400"/>
              <a:ext cx="52725" cy="59050"/>
            </a:xfrm>
            <a:custGeom>
              <a:rect b="b" l="l" r="r" t="t"/>
              <a:pathLst>
                <a:path extrusionOk="0" h="2362" w="2109">
                  <a:moveTo>
                    <a:pt x="1105" y="9"/>
                  </a:moveTo>
                  <a:cubicBezTo>
                    <a:pt x="1072" y="0"/>
                    <a:pt x="1030" y="0"/>
                    <a:pt x="996" y="9"/>
                  </a:cubicBezTo>
                  <a:lnTo>
                    <a:pt x="127" y="287"/>
                  </a:lnTo>
                  <a:cubicBezTo>
                    <a:pt x="51" y="312"/>
                    <a:pt x="1" y="388"/>
                    <a:pt x="1" y="464"/>
                  </a:cubicBezTo>
                  <a:lnTo>
                    <a:pt x="1" y="996"/>
                  </a:lnTo>
                  <a:cubicBezTo>
                    <a:pt x="1" y="1645"/>
                    <a:pt x="397" y="2126"/>
                    <a:pt x="987" y="2345"/>
                  </a:cubicBezTo>
                  <a:cubicBezTo>
                    <a:pt x="1030" y="2362"/>
                    <a:pt x="1072" y="2362"/>
                    <a:pt x="1114" y="2345"/>
                  </a:cubicBezTo>
                  <a:cubicBezTo>
                    <a:pt x="1704" y="2126"/>
                    <a:pt x="2109" y="1645"/>
                    <a:pt x="2109" y="996"/>
                  </a:cubicBezTo>
                  <a:lnTo>
                    <a:pt x="2109" y="464"/>
                  </a:lnTo>
                  <a:cubicBezTo>
                    <a:pt x="2109" y="388"/>
                    <a:pt x="2050" y="312"/>
                    <a:pt x="1974" y="287"/>
                  </a:cubicBezTo>
                  <a:close/>
                  <a:moveTo>
                    <a:pt x="1046" y="161"/>
                  </a:moveTo>
                  <a:cubicBezTo>
                    <a:pt x="1046" y="161"/>
                    <a:pt x="1055" y="161"/>
                    <a:pt x="1055" y="161"/>
                  </a:cubicBezTo>
                  <a:lnTo>
                    <a:pt x="1932" y="439"/>
                  </a:lnTo>
                  <a:cubicBezTo>
                    <a:pt x="1940" y="447"/>
                    <a:pt x="1949" y="456"/>
                    <a:pt x="1949" y="464"/>
                  </a:cubicBezTo>
                  <a:lnTo>
                    <a:pt x="1949" y="996"/>
                  </a:lnTo>
                  <a:cubicBezTo>
                    <a:pt x="1949" y="1569"/>
                    <a:pt x="1603" y="1999"/>
                    <a:pt x="1055" y="2201"/>
                  </a:cubicBezTo>
                  <a:cubicBezTo>
                    <a:pt x="1055" y="2201"/>
                    <a:pt x="1046" y="2201"/>
                    <a:pt x="1046" y="2201"/>
                  </a:cubicBezTo>
                  <a:cubicBezTo>
                    <a:pt x="498" y="1999"/>
                    <a:pt x="152" y="1569"/>
                    <a:pt x="152" y="996"/>
                  </a:cubicBezTo>
                  <a:lnTo>
                    <a:pt x="152" y="464"/>
                  </a:lnTo>
                  <a:cubicBezTo>
                    <a:pt x="152" y="456"/>
                    <a:pt x="161" y="447"/>
                    <a:pt x="169" y="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66"/>
          <p:cNvGrpSpPr/>
          <p:nvPr/>
        </p:nvGrpSpPr>
        <p:grpSpPr>
          <a:xfrm>
            <a:off x="3458062" y="2787403"/>
            <a:ext cx="210273" cy="235497"/>
            <a:chOff x="3529500" y="1599400"/>
            <a:chExt cx="52725" cy="59050"/>
          </a:xfrm>
        </p:grpSpPr>
        <p:sp>
          <p:nvSpPr>
            <p:cNvPr id="1394" name="Google Shape;1394;p66"/>
            <p:cNvSpPr/>
            <p:nvPr/>
          </p:nvSpPr>
          <p:spPr>
            <a:xfrm>
              <a:off x="3545100" y="1617750"/>
              <a:ext cx="21300" cy="21100"/>
            </a:xfrm>
            <a:custGeom>
              <a:rect b="b" l="l" r="r" t="t"/>
              <a:pathLst>
                <a:path extrusionOk="0" h="844" w="852">
                  <a:moveTo>
                    <a:pt x="84" y="0"/>
                  </a:moveTo>
                  <a:cubicBezTo>
                    <a:pt x="63" y="0"/>
                    <a:pt x="42" y="9"/>
                    <a:pt x="25" y="25"/>
                  </a:cubicBezTo>
                  <a:cubicBezTo>
                    <a:pt x="0" y="51"/>
                    <a:pt x="0" y="101"/>
                    <a:pt x="25" y="135"/>
                  </a:cubicBezTo>
                  <a:lnTo>
                    <a:pt x="312" y="422"/>
                  </a:lnTo>
                  <a:lnTo>
                    <a:pt x="25" y="708"/>
                  </a:lnTo>
                  <a:cubicBezTo>
                    <a:pt x="0" y="734"/>
                    <a:pt x="0" y="784"/>
                    <a:pt x="25" y="818"/>
                  </a:cubicBezTo>
                  <a:cubicBezTo>
                    <a:pt x="42" y="835"/>
                    <a:pt x="63" y="843"/>
                    <a:pt x="84" y="843"/>
                  </a:cubicBezTo>
                  <a:cubicBezTo>
                    <a:pt x="105" y="843"/>
                    <a:pt x="127" y="835"/>
                    <a:pt x="143" y="818"/>
                  </a:cubicBezTo>
                  <a:lnTo>
                    <a:pt x="430" y="531"/>
                  </a:lnTo>
                  <a:lnTo>
                    <a:pt x="717" y="818"/>
                  </a:lnTo>
                  <a:cubicBezTo>
                    <a:pt x="730" y="835"/>
                    <a:pt x="748" y="843"/>
                    <a:pt x="769" y="843"/>
                  </a:cubicBezTo>
                  <a:cubicBezTo>
                    <a:pt x="789" y="843"/>
                    <a:pt x="810" y="835"/>
                    <a:pt x="826" y="818"/>
                  </a:cubicBezTo>
                  <a:cubicBezTo>
                    <a:pt x="852" y="784"/>
                    <a:pt x="852" y="734"/>
                    <a:pt x="826" y="708"/>
                  </a:cubicBezTo>
                  <a:lnTo>
                    <a:pt x="540" y="422"/>
                  </a:lnTo>
                  <a:lnTo>
                    <a:pt x="826" y="135"/>
                  </a:lnTo>
                  <a:cubicBezTo>
                    <a:pt x="852" y="101"/>
                    <a:pt x="852" y="51"/>
                    <a:pt x="826" y="25"/>
                  </a:cubicBezTo>
                  <a:cubicBezTo>
                    <a:pt x="810" y="9"/>
                    <a:pt x="789" y="0"/>
                    <a:pt x="769" y="0"/>
                  </a:cubicBezTo>
                  <a:cubicBezTo>
                    <a:pt x="748" y="0"/>
                    <a:pt x="730" y="9"/>
                    <a:pt x="717" y="25"/>
                  </a:cubicBezTo>
                  <a:lnTo>
                    <a:pt x="430" y="304"/>
                  </a:lnTo>
                  <a:lnTo>
                    <a:pt x="143" y="25"/>
                  </a:lnTo>
                  <a:cubicBezTo>
                    <a:pt x="127" y="9"/>
                    <a:pt x="105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6"/>
            <p:cNvSpPr/>
            <p:nvPr/>
          </p:nvSpPr>
          <p:spPr>
            <a:xfrm>
              <a:off x="3529500" y="1599400"/>
              <a:ext cx="52725" cy="59050"/>
            </a:xfrm>
            <a:custGeom>
              <a:rect b="b" l="l" r="r" t="t"/>
              <a:pathLst>
                <a:path extrusionOk="0" h="2362" w="2109">
                  <a:moveTo>
                    <a:pt x="1105" y="9"/>
                  </a:moveTo>
                  <a:cubicBezTo>
                    <a:pt x="1071" y="0"/>
                    <a:pt x="1029" y="0"/>
                    <a:pt x="995" y="9"/>
                  </a:cubicBezTo>
                  <a:lnTo>
                    <a:pt x="127" y="287"/>
                  </a:lnTo>
                  <a:cubicBezTo>
                    <a:pt x="51" y="312"/>
                    <a:pt x="0" y="388"/>
                    <a:pt x="0" y="464"/>
                  </a:cubicBezTo>
                  <a:lnTo>
                    <a:pt x="0" y="996"/>
                  </a:lnTo>
                  <a:cubicBezTo>
                    <a:pt x="0" y="1645"/>
                    <a:pt x="396" y="2126"/>
                    <a:pt x="987" y="2345"/>
                  </a:cubicBezTo>
                  <a:cubicBezTo>
                    <a:pt x="1029" y="2362"/>
                    <a:pt x="1071" y="2362"/>
                    <a:pt x="1113" y="2345"/>
                  </a:cubicBezTo>
                  <a:cubicBezTo>
                    <a:pt x="1703" y="2126"/>
                    <a:pt x="2108" y="1645"/>
                    <a:pt x="2108" y="996"/>
                  </a:cubicBezTo>
                  <a:lnTo>
                    <a:pt x="2108" y="464"/>
                  </a:lnTo>
                  <a:cubicBezTo>
                    <a:pt x="2108" y="388"/>
                    <a:pt x="2049" y="312"/>
                    <a:pt x="1973" y="287"/>
                  </a:cubicBezTo>
                  <a:close/>
                  <a:moveTo>
                    <a:pt x="1046" y="161"/>
                  </a:moveTo>
                  <a:cubicBezTo>
                    <a:pt x="1046" y="161"/>
                    <a:pt x="1054" y="161"/>
                    <a:pt x="1054" y="161"/>
                  </a:cubicBezTo>
                  <a:lnTo>
                    <a:pt x="1931" y="439"/>
                  </a:lnTo>
                  <a:cubicBezTo>
                    <a:pt x="1940" y="447"/>
                    <a:pt x="1948" y="456"/>
                    <a:pt x="1948" y="464"/>
                  </a:cubicBezTo>
                  <a:lnTo>
                    <a:pt x="1948" y="996"/>
                  </a:lnTo>
                  <a:cubicBezTo>
                    <a:pt x="1948" y="1569"/>
                    <a:pt x="1602" y="1999"/>
                    <a:pt x="1054" y="2201"/>
                  </a:cubicBezTo>
                  <a:cubicBezTo>
                    <a:pt x="1054" y="2201"/>
                    <a:pt x="1046" y="2201"/>
                    <a:pt x="1046" y="2201"/>
                  </a:cubicBezTo>
                  <a:cubicBezTo>
                    <a:pt x="498" y="1999"/>
                    <a:pt x="152" y="1569"/>
                    <a:pt x="152" y="996"/>
                  </a:cubicBezTo>
                  <a:lnTo>
                    <a:pt x="152" y="464"/>
                  </a:lnTo>
                  <a:cubicBezTo>
                    <a:pt x="152" y="456"/>
                    <a:pt x="160" y="447"/>
                    <a:pt x="169" y="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66"/>
          <p:cNvSpPr/>
          <p:nvPr/>
        </p:nvSpPr>
        <p:spPr>
          <a:xfrm>
            <a:off x="7493513" y="1439586"/>
            <a:ext cx="210372" cy="238887"/>
          </a:xfrm>
          <a:custGeom>
            <a:rect b="b" l="l" r="r" t="t"/>
            <a:pathLst>
              <a:path extrusionOk="0" h="2396" w="2110">
                <a:moveTo>
                  <a:pt x="1139" y="34"/>
                </a:moveTo>
                <a:cubicBezTo>
                  <a:pt x="1089" y="0"/>
                  <a:pt x="1013" y="0"/>
                  <a:pt x="962" y="34"/>
                </a:cubicBezTo>
                <a:lnTo>
                  <a:pt x="85" y="540"/>
                </a:lnTo>
                <a:cubicBezTo>
                  <a:pt x="35" y="565"/>
                  <a:pt x="1" y="633"/>
                  <a:pt x="1" y="692"/>
                </a:cubicBezTo>
                <a:lnTo>
                  <a:pt x="1" y="1704"/>
                </a:lnTo>
                <a:cubicBezTo>
                  <a:pt x="1" y="1763"/>
                  <a:pt x="35" y="1830"/>
                  <a:pt x="85" y="1856"/>
                </a:cubicBezTo>
                <a:lnTo>
                  <a:pt x="962" y="2362"/>
                </a:lnTo>
                <a:cubicBezTo>
                  <a:pt x="1013" y="2395"/>
                  <a:pt x="1089" y="2395"/>
                  <a:pt x="1139" y="2362"/>
                </a:cubicBezTo>
                <a:lnTo>
                  <a:pt x="2016" y="1856"/>
                </a:lnTo>
                <a:cubicBezTo>
                  <a:pt x="2067" y="1830"/>
                  <a:pt x="2109" y="1763"/>
                  <a:pt x="2109" y="1704"/>
                </a:cubicBezTo>
                <a:lnTo>
                  <a:pt x="2109" y="692"/>
                </a:lnTo>
                <a:cubicBezTo>
                  <a:pt x="2109" y="633"/>
                  <a:pt x="2067" y="565"/>
                  <a:pt x="2016" y="540"/>
                </a:cubicBezTo>
                <a:close/>
                <a:moveTo>
                  <a:pt x="1038" y="169"/>
                </a:moveTo>
                <a:cubicBezTo>
                  <a:pt x="1047" y="169"/>
                  <a:pt x="1055" y="169"/>
                  <a:pt x="1064" y="169"/>
                </a:cubicBezTo>
                <a:lnTo>
                  <a:pt x="1865" y="633"/>
                </a:lnTo>
                <a:lnTo>
                  <a:pt x="1055" y="1105"/>
                </a:lnTo>
                <a:lnTo>
                  <a:pt x="237" y="633"/>
                </a:lnTo>
                <a:close/>
                <a:moveTo>
                  <a:pt x="153" y="768"/>
                </a:moveTo>
                <a:lnTo>
                  <a:pt x="153" y="1704"/>
                </a:lnTo>
                <a:cubicBezTo>
                  <a:pt x="153" y="1712"/>
                  <a:pt x="161" y="1721"/>
                  <a:pt x="170" y="1721"/>
                </a:cubicBezTo>
                <a:lnTo>
                  <a:pt x="971" y="2185"/>
                </a:lnTo>
                <a:lnTo>
                  <a:pt x="971" y="1240"/>
                </a:lnTo>
                <a:close/>
                <a:moveTo>
                  <a:pt x="1131" y="2185"/>
                </a:moveTo>
                <a:lnTo>
                  <a:pt x="1932" y="1721"/>
                </a:lnTo>
                <a:cubicBezTo>
                  <a:pt x="1941" y="1721"/>
                  <a:pt x="1949" y="1712"/>
                  <a:pt x="1949" y="1704"/>
                </a:cubicBezTo>
                <a:lnTo>
                  <a:pt x="1949" y="768"/>
                </a:lnTo>
                <a:lnTo>
                  <a:pt x="1131" y="12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66"/>
          <p:cNvGrpSpPr/>
          <p:nvPr/>
        </p:nvGrpSpPr>
        <p:grpSpPr>
          <a:xfrm>
            <a:off x="1419146" y="2112218"/>
            <a:ext cx="252347" cy="239785"/>
            <a:chOff x="3018250" y="1430100"/>
            <a:chExt cx="63275" cy="60125"/>
          </a:xfrm>
        </p:grpSpPr>
        <p:sp>
          <p:nvSpPr>
            <p:cNvPr id="1398" name="Google Shape;1398;p66"/>
            <p:cNvSpPr/>
            <p:nvPr/>
          </p:nvSpPr>
          <p:spPr>
            <a:xfrm>
              <a:off x="3018250" y="1430100"/>
              <a:ext cx="52725" cy="60125"/>
            </a:xfrm>
            <a:custGeom>
              <a:rect b="b" l="l" r="r" t="t"/>
              <a:pathLst>
                <a:path extrusionOk="0" h="2405" w="2109">
                  <a:moveTo>
                    <a:pt x="1139" y="35"/>
                  </a:moveTo>
                  <a:cubicBezTo>
                    <a:pt x="1088" y="1"/>
                    <a:pt x="1012" y="1"/>
                    <a:pt x="962" y="35"/>
                  </a:cubicBezTo>
                  <a:lnTo>
                    <a:pt x="85" y="541"/>
                  </a:lnTo>
                  <a:cubicBezTo>
                    <a:pt x="59" y="549"/>
                    <a:pt x="34" y="574"/>
                    <a:pt x="17" y="608"/>
                  </a:cubicBezTo>
                  <a:cubicBezTo>
                    <a:pt x="9" y="633"/>
                    <a:pt x="0" y="667"/>
                    <a:pt x="0" y="692"/>
                  </a:cubicBezTo>
                  <a:lnTo>
                    <a:pt x="0" y="1704"/>
                  </a:lnTo>
                  <a:cubicBezTo>
                    <a:pt x="0" y="1763"/>
                    <a:pt x="34" y="1831"/>
                    <a:pt x="85" y="1856"/>
                  </a:cubicBezTo>
                  <a:lnTo>
                    <a:pt x="1012" y="2396"/>
                  </a:lnTo>
                  <a:cubicBezTo>
                    <a:pt x="1037" y="2404"/>
                    <a:pt x="1063" y="2404"/>
                    <a:pt x="1088" y="2396"/>
                  </a:cubicBezTo>
                  <a:cubicBezTo>
                    <a:pt x="1113" y="2379"/>
                    <a:pt x="1130" y="2354"/>
                    <a:pt x="1130" y="2320"/>
                  </a:cubicBezTo>
                  <a:lnTo>
                    <a:pt x="1130" y="1240"/>
                  </a:lnTo>
                  <a:lnTo>
                    <a:pt x="1948" y="768"/>
                  </a:lnTo>
                  <a:lnTo>
                    <a:pt x="1948" y="1046"/>
                  </a:lnTo>
                  <a:cubicBezTo>
                    <a:pt x="1948" y="1089"/>
                    <a:pt x="1982" y="1131"/>
                    <a:pt x="2024" y="1131"/>
                  </a:cubicBezTo>
                  <a:cubicBezTo>
                    <a:pt x="2066" y="1131"/>
                    <a:pt x="2108" y="1089"/>
                    <a:pt x="2108" y="1046"/>
                  </a:cubicBezTo>
                  <a:lnTo>
                    <a:pt x="2108" y="692"/>
                  </a:lnTo>
                  <a:cubicBezTo>
                    <a:pt x="2108" y="667"/>
                    <a:pt x="2092" y="633"/>
                    <a:pt x="2083" y="608"/>
                  </a:cubicBezTo>
                  <a:cubicBezTo>
                    <a:pt x="2066" y="574"/>
                    <a:pt x="2041" y="549"/>
                    <a:pt x="2016" y="541"/>
                  </a:cubicBezTo>
                  <a:close/>
                  <a:moveTo>
                    <a:pt x="1864" y="633"/>
                  </a:moveTo>
                  <a:lnTo>
                    <a:pt x="1054" y="1106"/>
                  </a:lnTo>
                  <a:lnTo>
                    <a:pt x="236" y="633"/>
                  </a:lnTo>
                  <a:lnTo>
                    <a:pt x="1037" y="169"/>
                  </a:lnTo>
                  <a:cubicBezTo>
                    <a:pt x="1046" y="169"/>
                    <a:pt x="1054" y="169"/>
                    <a:pt x="1063" y="169"/>
                  </a:cubicBezTo>
                  <a:close/>
                  <a:moveTo>
                    <a:pt x="152" y="1704"/>
                  </a:moveTo>
                  <a:lnTo>
                    <a:pt x="152" y="768"/>
                  </a:lnTo>
                  <a:lnTo>
                    <a:pt x="970" y="1240"/>
                  </a:lnTo>
                  <a:lnTo>
                    <a:pt x="970" y="2185"/>
                  </a:lnTo>
                  <a:lnTo>
                    <a:pt x="169" y="1721"/>
                  </a:lnTo>
                  <a:cubicBezTo>
                    <a:pt x="160" y="1721"/>
                    <a:pt x="152" y="1713"/>
                    <a:pt x="152" y="17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6"/>
            <p:cNvSpPr/>
            <p:nvPr/>
          </p:nvSpPr>
          <p:spPr>
            <a:xfrm>
              <a:off x="3054925" y="1464875"/>
              <a:ext cx="26600" cy="25050"/>
            </a:xfrm>
            <a:custGeom>
              <a:rect b="b" l="l" r="r" t="t"/>
              <a:pathLst>
                <a:path extrusionOk="0" h="1002" w="1064">
                  <a:moveTo>
                    <a:pt x="529" y="0"/>
                  </a:moveTo>
                  <a:cubicBezTo>
                    <a:pt x="510" y="0"/>
                    <a:pt x="493" y="6"/>
                    <a:pt x="481" y="18"/>
                  </a:cubicBezTo>
                  <a:lnTo>
                    <a:pt x="26" y="440"/>
                  </a:lnTo>
                  <a:cubicBezTo>
                    <a:pt x="9" y="457"/>
                    <a:pt x="1" y="482"/>
                    <a:pt x="1" y="499"/>
                  </a:cubicBezTo>
                  <a:cubicBezTo>
                    <a:pt x="1" y="524"/>
                    <a:pt x="9" y="541"/>
                    <a:pt x="26" y="558"/>
                  </a:cubicBezTo>
                  <a:lnTo>
                    <a:pt x="481" y="979"/>
                  </a:lnTo>
                  <a:cubicBezTo>
                    <a:pt x="493" y="995"/>
                    <a:pt x="510" y="1002"/>
                    <a:pt x="529" y="1002"/>
                  </a:cubicBezTo>
                  <a:cubicBezTo>
                    <a:pt x="550" y="1002"/>
                    <a:pt x="573" y="993"/>
                    <a:pt x="591" y="979"/>
                  </a:cubicBezTo>
                  <a:cubicBezTo>
                    <a:pt x="616" y="946"/>
                    <a:pt x="616" y="895"/>
                    <a:pt x="582" y="861"/>
                  </a:cubicBezTo>
                  <a:lnTo>
                    <a:pt x="279" y="583"/>
                  </a:lnTo>
                  <a:lnTo>
                    <a:pt x="979" y="583"/>
                  </a:lnTo>
                  <a:cubicBezTo>
                    <a:pt x="1021" y="583"/>
                    <a:pt x="1063" y="541"/>
                    <a:pt x="1063" y="499"/>
                  </a:cubicBezTo>
                  <a:cubicBezTo>
                    <a:pt x="1063" y="457"/>
                    <a:pt x="1021" y="423"/>
                    <a:pt x="979" y="423"/>
                  </a:cubicBezTo>
                  <a:lnTo>
                    <a:pt x="279" y="423"/>
                  </a:lnTo>
                  <a:lnTo>
                    <a:pt x="582" y="136"/>
                  </a:lnTo>
                  <a:cubicBezTo>
                    <a:pt x="616" y="102"/>
                    <a:pt x="616" y="60"/>
                    <a:pt x="591" y="27"/>
                  </a:cubicBezTo>
                  <a:cubicBezTo>
                    <a:pt x="573" y="8"/>
                    <a:pt x="550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66"/>
          <p:cNvGrpSpPr/>
          <p:nvPr/>
        </p:nvGrpSpPr>
        <p:grpSpPr>
          <a:xfrm>
            <a:off x="2091739" y="2112218"/>
            <a:ext cx="252347" cy="239785"/>
            <a:chOff x="3186900" y="1430100"/>
            <a:chExt cx="63275" cy="60125"/>
          </a:xfrm>
        </p:grpSpPr>
        <p:sp>
          <p:nvSpPr>
            <p:cNvPr id="1401" name="Google Shape;1401;p66"/>
            <p:cNvSpPr/>
            <p:nvPr/>
          </p:nvSpPr>
          <p:spPr>
            <a:xfrm>
              <a:off x="3186900" y="1430100"/>
              <a:ext cx="52725" cy="60125"/>
            </a:xfrm>
            <a:custGeom>
              <a:rect b="b" l="l" r="r" t="t"/>
              <a:pathLst>
                <a:path extrusionOk="0" h="2405" w="2109">
                  <a:moveTo>
                    <a:pt x="962" y="35"/>
                  </a:moveTo>
                  <a:cubicBezTo>
                    <a:pt x="1012" y="1"/>
                    <a:pt x="1088" y="1"/>
                    <a:pt x="1139" y="35"/>
                  </a:cubicBezTo>
                  <a:lnTo>
                    <a:pt x="2016" y="541"/>
                  </a:lnTo>
                  <a:cubicBezTo>
                    <a:pt x="2041" y="549"/>
                    <a:pt x="2067" y="574"/>
                    <a:pt x="2083" y="608"/>
                  </a:cubicBezTo>
                  <a:cubicBezTo>
                    <a:pt x="2092" y="633"/>
                    <a:pt x="2109" y="667"/>
                    <a:pt x="2109" y="692"/>
                  </a:cubicBezTo>
                  <a:lnTo>
                    <a:pt x="2109" y="1046"/>
                  </a:lnTo>
                  <a:cubicBezTo>
                    <a:pt x="2109" y="1089"/>
                    <a:pt x="2067" y="1131"/>
                    <a:pt x="2024" y="1131"/>
                  </a:cubicBezTo>
                  <a:cubicBezTo>
                    <a:pt x="1982" y="1131"/>
                    <a:pt x="1949" y="1089"/>
                    <a:pt x="1949" y="1046"/>
                  </a:cubicBezTo>
                  <a:lnTo>
                    <a:pt x="1949" y="768"/>
                  </a:lnTo>
                  <a:lnTo>
                    <a:pt x="1131" y="1240"/>
                  </a:lnTo>
                  <a:lnTo>
                    <a:pt x="1131" y="2320"/>
                  </a:lnTo>
                  <a:cubicBezTo>
                    <a:pt x="1131" y="2354"/>
                    <a:pt x="1114" y="2379"/>
                    <a:pt x="1088" y="2396"/>
                  </a:cubicBezTo>
                  <a:cubicBezTo>
                    <a:pt x="1063" y="2404"/>
                    <a:pt x="1038" y="2404"/>
                    <a:pt x="1012" y="2396"/>
                  </a:cubicBezTo>
                  <a:lnTo>
                    <a:pt x="85" y="1856"/>
                  </a:lnTo>
                  <a:cubicBezTo>
                    <a:pt x="34" y="1831"/>
                    <a:pt x="1" y="1763"/>
                    <a:pt x="1" y="1704"/>
                  </a:cubicBezTo>
                  <a:lnTo>
                    <a:pt x="1" y="692"/>
                  </a:lnTo>
                  <a:cubicBezTo>
                    <a:pt x="1" y="667"/>
                    <a:pt x="9" y="633"/>
                    <a:pt x="17" y="608"/>
                  </a:cubicBezTo>
                  <a:cubicBezTo>
                    <a:pt x="34" y="574"/>
                    <a:pt x="60" y="549"/>
                    <a:pt x="85" y="541"/>
                  </a:cubicBezTo>
                  <a:close/>
                  <a:moveTo>
                    <a:pt x="1055" y="1106"/>
                  </a:moveTo>
                  <a:lnTo>
                    <a:pt x="1864" y="633"/>
                  </a:lnTo>
                  <a:lnTo>
                    <a:pt x="1063" y="169"/>
                  </a:lnTo>
                  <a:cubicBezTo>
                    <a:pt x="1055" y="169"/>
                    <a:pt x="1046" y="169"/>
                    <a:pt x="1038" y="169"/>
                  </a:cubicBezTo>
                  <a:lnTo>
                    <a:pt x="237" y="633"/>
                  </a:lnTo>
                  <a:close/>
                  <a:moveTo>
                    <a:pt x="152" y="768"/>
                  </a:moveTo>
                  <a:lnTo>
                    <a:pt x="152" y="1704"/>
                  </a:lnTo>
                  <a:cubicBezTo>
                    <a:pt x="152" y="1713"/>
                    <a:pt x="161" y="1721"/>
                    <a:pt x="169" y="1721"/>
                  </a:cubicBezTo>
                  <a:lnTo>
                    <a:pt x="970" y="2185"/>
                  </a:lnTo>
                  <a:lnTo>
                    <a:pt x="970" y="1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6"/>
            <p:cNvSpPr/>
            <p:nvPr/>
          </p:nvSpPr>
          <p:spPr>
            <a:xfrm>
              <a:off x="3223575" y="1464875"/>
              <a:ext cx="26600" cy="25050"/>
            </a:xfrm>
            <a:custGeom>
              <a:rect b="b" l="l" r="r" t="t"/>
              <a:pathLst>
                <a:path extrusionOk="0" h="1002" w="1064">
                  <a:moveTo>
                    <a:pt x="529" y="0"/>
                  </a:moveTo>
                  <a:cubicBezTo>
                    <a:pt x="507" y="0"/>
                    <a:pt x="487" y="8"/>
                    <a:pt x="473" y="27"/>
                  </a:cubicBezTo>
                  <a:cubicBezTo>
                    <a:pt x="439" y="60"/>
                    <a:pt x="439" y="102"/>
                    <a:pt x="473" y="136"/>
                  </a:cubicBezTo>
                  <a:lnTo>
                    <a:pt x="777" y="423"/>
                  </a:lnTo>
                  <a:lnTo>
                    <a:pt x="77" y="423"/>
                  </a:lnTo>
                  <a:cubicBezTo>
                    <a:pt x="35" y="423"/>
                    <a:pt x="1" y="457"/>
                    <a:pt x="1" y="499"/>
                  </a:cubicBezTo>
                  <a:cubicBezTo>
                    <a:pt x="1" y="541"/>
                    <a:pt x="35" y="583"/>
                    <a:pt x="77" y="583"/>
                  </a:cubicBezTo>
                  <a:lnTo>
                    <a:pt x="777" y="583"/>
                  </a:lnTo>
                  <a:lnTo>
                    <a:pt x="473" y="861"/>
                  </a:lnTo>
                  <a:cubicBezTo>
                    <a:pt x="439" y="895"/>
                    <a:pt x="439" y="946"/>
                    <a:pt x="473" y="979"/>
                  </a:cubicBezTo>
                  <a:cubicBezTo>
                    <a:pt x="487" y="993"/>
                    <a:pt x="507" y="1002"/>
                    <a:pt x="529" y="1002"/>
                  </a:cubicBezTo>
                  <a:cubicBezTo>
                    <a:pt x="548" y="1002"/>
                    <a:pt x="567" y="995"/>
                    <a:pt x="583" y="979"/>
                  </a:cubicBezTo>
                  <a:lnTo>
                    <a:pt x="1038" y="558"/>
                  </a:lnTo>
                  <a:cubicBezTo>
                    <a:pt x="1047" y="541"/>
                    <a:pt x="1063" y="524"/>
                    <a:pt x="1063" y="499"/>
                  </a:cubicBezTo>
                  <a:cubicBezTo>
                    <a:pt x="1063" y="482"/>
                    <a:pt x="1047" y="457"/>
                    <a:pt x="1038" y="440"/>
                  </a:cubicBezTo>
                  <a:lnTo>
                    <a:pt x="583" y="18"/>
                  </a:lnTo>
                  <a:cubicBezTo>
                    <a:pt x="567" y="6"/>
                    <a:pt x="548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66"/>
          <p:cNvGrpSpPr/>
          <p:nvPr/>
        </p:nvGrpSpPr>
        <p:grpSpPr>
          <a:xfrm>
            <a:off x="3473118" y="2134950"/>
            <a:ext cx="195217" cy="195118"/>
            <a:chOff x="3533275" y="1435800"/>
            <a:chExt cx="48950" cy="48925"/>
          </a:xfrm>
        </p:grpSpPr>
        <p:sp>
          <p:nvSpPr>
            <p:cNvPr id="1404" name="Google Shape;1404;p66"/>
            <p:cNvSpPr/>
            <p:nvPr/>
          </p:nvSpPr>
          <p:spPr>
            <a:xfrm>
              <a:off x="3533275" y="1435800"/>
              <a:ext cx="48950" cy="48925"/>
            </a:xfrm>
            <a:custGeom>
              <a:rect b="b" l="l" r="r" t="t"/>
              <a:pathLst>
                <a:path extrusionOk="0" h="1957" w="1958">
                  <a:moveTo>
                    <a:pt x="85" y="1"/>
                  </a:moveTo>
                  <a:cubicBezTo>
                    <a:pt x="35" y="1"/>
                    <a:pt x="1" y="34"/>
                    <a:pt x="1" y="85"/>
                  </a:cubicBezTo>
                  <a:cubicBezTo>
                    <a:pt x="1" y="127"/>
                    <a:pt x="35" y="161"/>
                    <a:pt x="85" y="161"/>
                  </a:cubicBezTo>
                  <a:cubicBezTo>
                    <a:pt x="1030" y="161"/>
                    <a:pt x="1797" y="928"/>
                    <a:pt x="1797" y="1873"/>
                  </a:cubicBezTo>
                  <a:cubicBezTo>
                    <a:pt x="1797" y="1915"/>
                    <a:pt x="1831" y="1957"/>
                    <a:pt x="1873" y="1957"/>
                  </a:cubicBezTo>
                  <a:cubicBezTo>
                    <a:pt x="1915" y="1957"/>
                    <a:pt x="1957" y="1915"/>
                    <a:pt x="1957" y="1873"/>
                  </a:cubicBezTo>
                  <a:cubicBezTo>
                    <a:pt x="1957" y="844"/>
                    <a:pt x="1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6"/>
            <p:cNvSpPr/>
            <p:nvPr/>
          </p:nvSpPr>
          <p:spPr>
            <a:xfrm>
              <a:off x="3533275" y="1474175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2" y="0"/>
                  </a:moveTo>
                  <a:cubicBezTo>
                    <a:pt x="94" y="0"/>
                    <a:pt x="1" y="93"/>
                    <a:pt x="1" y="211"/>
                  </a:cubicBezTo>
                  <a:cubicBezTo>
                    <a:pt x="1" y="321"/>
                    <a:pt x="94" y="422"/>
                    <a:pt x="212" y="422"/>
                  </a:cubicBezTo>
                  <a:cubicBezTo>
                    <a:pt x="330" y="422"/>
                    <a:pt x="422" y="321"/>
                    <a:pt x="422" y="211"/>
                  </a:cubicBezTo>
                  <a:cubicBezTo>
                    <a:pt x="422" y="93"/>
                    <a:pt x="330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6"/>
            <p:cNvSpPr/>
            <p:nvPr/>
          </p:nvSpPr>
          <p:spPr>
            <a:xfrm>
              <a:off x="3533275" y="1454350"/>
              <a:ext cx="30400" cy="30375"/>
            </a:xfrm>
            <a:custGeom>
              <a:rect b="b" l="l" r="r" t="t"/>
              <a:pathLst>
                <a:path extrusionOk="0" h="1215" w="1216">
                  <a:moveTo>
                    <a:pt x="85" y="1"/>
                  </a:moveTo>
                  <a:cubicBezTo>
                    <a:pt x="35" y="1"/>
                    <a:pt x="1" y="34"/>
                    <a:pt x="1" y="76"/>
                  </a:cubicBezTo>
                  <a:cubicBezTo>
                    <a:pt x="1" y="119"/>
                    <a:pt x="35" y="161"/>
                    <a:pt x="85" y="161"/>
                  </a:cubicBezTo>
                  <a:cubicBezTo>
                    <a:pt x="616" y="161"/>
                    <a:pt x="1055" y="591"/>
                    <a:pt x="1055" y="1131"/>
                  </a:cubicBezTo>
                  <a:cubicBezTo>
                    <a:pt x="1055" y="1173"/>
                    <a:pt x="1089" y="1215"/>
                    <a:pt x="1139" y="1215"/>
                  </a:cubicBezTo>
                  <a:cubicBezTo>
                    <a:pt x="1181" y="1215"/>
                    <a:pt x="1215" y="1173"/>
                    <a:pt x="1215" y="1131"/>
                  </a:cubicBezTo>
                  <a:cubicBezTo>
                    <a:pt x="1215" y="507"/>
                    <a:pt x="709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7" name="Google Shape;1407;p66"/>
          <p:cNvGrpSpPr/>
          <p:nvPr/>
        </p:nvGrpSpPr>
        <p:grpSpPr>
          <a:xfrm>
            <a:off x="2112777" y="784679"/>
            <a:ext cx="210273" cy="210273"/>
            <a:chOff x="3192175" y="1097225"/>
            <a:chExt cx="52725" cy="52725"/>
          </a:xfrm>
        </p:grpSpPr>
        <p:sp>
          <p:nvSpPr>
            <p:cNvPr id="1408" name="Google Shape;1408;p66"/>
            <p:cNvSpPr/>
            <p:nvPr/>
          </p:nvSpPr>
          <p:spPr>
            <a:xfrm>
              <a:off x="3201225" y="1113025"/>
              <a:ext cx="13525" cy="21150"/>
            </a:xfrm>
            <a:custGeom>
              <a:rect b="b" l="l" r="r" t="t"/>
              <a:pathLst>
                <a:path extrusionOk="0" h="846" w="541">
                  <a:moveTo>
                    <a:pt x="455" y="1"/>
                  </a:moveTo>
                  <a:cubicBezTo>
                    <a:pt x="435" y="1"/>
                    <a:pt x="414" y="9"/>
                    <a:pt x="397" y="26"/>
                  </a:cubicBezTo>
                  <a:lnTo>
                    <a:pt x="26" y="363"/>
                  </a:lnTo>
                  <a:cubicBezTo>
                    <a:pt x="9" y="380"/>
                    <a:pt x="1" y="397"/>
                    <a:pt x="1" y="422"/>
                  </a:cubicBezTo>
                  <a:cubicBezTo>
                    <a:pt x="1" y="448"/>
                    <a:pt x="9" y="464"/>
                    <a:pt x="26" y="481"/>
                  </a:cubicBezTo>
                  <a:lnTo>
                    <a:pt x="397" y="827"/>
                  </a:lnTo>
                  <a:cubicBezTo>
                    <a:pt x="413" y="839"/>
                    <a:pt x="432" y="845"/>
                    <a:pt x="451" y="845"/>
                  </a:cubicBezTo>
                  <a:cubicBezTo>
                    <a:pt x="473" y="845"/>
                    <a:pt x="493" y="837"/>
                    <a:pt x="507" y="819"/>
                  </a:cubicBezTo>
                  <a:cubicBezTo>
                    <a:pt x="541" y="785"/>
                    <a:pt x="541" y="734"/>
                    <a:pt x="507" y="709"/>
                  </a:cubicBezTo>
                  <a:lnTo>
                    <a:pt x="195" y="422"/>
                  </a:lnTo>
                  <a:lnTo>
                    <a:pt x="507" y="136"/>
                  </a:lnTo>
                  <a:cubicBezTo>
                    <a:pt x="541" y="110"/>
                    <a:pt x="541" y="60"/>
                    <a:pt x="507" y="26"/>
                  </a:cubicBezTo>
                  <a:cubicBezTo>
                    <a:pt x="494" y="9"/>
                    <a:pt x="475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6"/>
            <p:cNvSpPr/>
            <p:nvPr/>
          </p:nvSpPr>
          <p:spPr>
            <a:xfrm>
              <a:off x="3222100" y="1113025"/>
              <a:ext cx="13525" cy="21150"/>
            </a:xfrm>
            <a:custGeom>
              <a:rect b="b" l="l" r="r" t="t"/>
              <a:pathLst>
                <a:path extrusionOk="0" h="846" w="541">
                  <a:moveTo>
                    <a:pt x="86" y="1"/>
                  </a:moveTo>
                  <a:cubicBezTo>
                    <a:pt x="66" y="1"/>
                    <a:pt x="47" y="9"/>
                    <a:pt x="35" y="26"/>
                  </a:cubicBezTo>
                  <a:cubicBezTo>
                    <a:pt x="1" y="60"/>
                    <a:pt x="1" y="110"/>
                    <a:pt x="35" y="136"/>
                  </a:cubicBezTo>
                  <a:lnTo>
                    <a:pt x="347" y="422"/>
                  </a:lnTo>
                  <a:lnTo>
                    <a:pt x="35" y="709"/>
                  </a:lnTo>
                  <a:cubicBezTo>
                    <a:pt x="1" y="734"/>
                    <a:pt x="1" y="785"/>
                    <a:pt x="35" y="819"/>
                  </a:cubicBezTo>
                  <a:cubicBezTo>
                    <a:pt x="48" y="837"/>
                    <a:pt x="69" y="845"/>
                    <a:pt x="91" y="845"/>
                  </a:cubicBezTo>
                  <a:cubicBezTo>
                    <a:pt x="109" y="845"/>
                    <a:pt x="129" y="839"/>
                    <a:pt x="144" y="827"/>
                  </a:cubicBezTo>
                  <a:lnTo>
                    <a:pt x="515" y="481"/>
                  </a:lnTo>
                  <a:cubicBezTo>
                    <a:pt x="532" y="464"/>
                    <a:pt x="541" y="448"/>
                    <a:pt x="541" y="422"/>
                  </a:cubicBezTo>
                  <a:cubicBezTo>
                    <a:pt x="541" y="397"/>
                    <a:pt x="532" y="380"/>
                    <a:pt x="515" y="363"/>
                  </a:cubicBezTo>
                  <a:lnTo>
                    <a:pt x="144" y="26"/>
                  </a:lnTo>
                  <a:cubicBezTo>
                    <a:pt x="127" y="9"/>
                    <a:pt x="10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6"/>
            <p:cNvSpPr/>
            <p:nvPr/>
          </p:nvSpPr>
          <p:spPr>
            <a:xfrm>
              <a:off x="3192175" y="1097225"/>
              <a:ext cx="52725" cy="52725"/>
            </a:xfrm>
            <a:custGeom>
              <a:rect b="b" l="l" r="r" t="t"/>
              <a:pathLst>
                <a:path extrusionOk="0" h="2109" w="2109">
                  <a:moveTo>
                    <a:pt x="0" y="186"/>
                  </a:moveTo>
                  <a:cubicBezTo>
                    <a:pt x="0" y="85"/>
                    <a:pt x="76" y="0"/>
                    <a:pt x="177" y="0"/>
                  </a:cubicBezTo>
                  <a:lnTo>
                    <a:pt x="1923" y="0"/>
                  </a:lnTo>
                  <a:cubicBezTo>
                    <a:pt x="2024" y="0"/>
                    <a:pt x="2109" y="85"/>
                    <a:pt x="2109" y="186"/>
                  </a:cubicBezTo>
                  <a:lnTo>
                    <a:pt x="2109" y="1923"/>
                  </a:lnTo>
                  <a:cubicBezTo>
                    <a:pt x="2109" y="2024"/>
                    <a:pt x="2024" y="2108"/>
                    <a:pt x="1923" y="2108"/>
                  </a:cubicBezTo>
                  <a:lnTo>
                    <a:pt x="177" y="2108"/>
                  </a:lnTo>
                  <a:cubicBezTo>
                    <a:pt x="76" y="2108"/>
                    <a:pt x="0" y="2024"/>
                    <a:pt x="0" y="1923"/>
                  </a:cubicBezTo>
                  <a:close/>
                  <a:moveTo>
                    <a:pt x="177" y="160"/>
                  </a:moveTo>
                  <a:cubicBezTo>
                    <a:pt x="169" y="160"/>
                    <a:pt x="152" y="169"/>
                    <a:pt x="152" y="186"/>
                  </a:cubicBezTo>
                  <a:lnTo>
                    <a:pt x="152" y="1923"/>
                  </a:lnTo>
                  <a:cubicBezTo>
                    <a:pt x="152" y="1940"/>
                    <a:pt x="169" y="1948"/>
                    <a:pt x="177" y="1948"/>
                  </a:cubicBezTo>
                  <a:lnTo>
                    <a:pt x="1923" y="1948"/>
                  </a:lnTo>
                  <a:cubicBezTo>
                    <a:pt x="1931" y="1948"/>
                    <a:pt x="1948" y="1940"/>
                    <a:pt x="1948" y="1923"/>
                  </a:cubicBezTo>
                  <a:lnTo>
                    <a:pt x="1948" y="186"/>
                  </a:lnTo>
                  <a:cubicBezTo>
                    <a:pt x="1948" y="169"/>
                    <a:pt x="1931" y="160"/>
                    <a:pt x="1923" y="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66"/>
          <p:cNvGrpSpPr/>
          <p:nvPr/>
        </p:nvGrpSpPr>
        <p:grpSpPr>
          <a:xfrm>
            <a:off x="2779487" y="789664"/>
            <a:ext cx="221240" cy="210372"/>
            <a:chOff x="3359350" y="1098475"/>
            <a:chExt cx="55475" cy="52750"/>
          </a:xfrm>
        </p:grpSpPr>
        <p:sp>
          <p:nvSpPr>
            <p:cNvPr id="1412" name="Google Shape;1412;p66"/>
            <p:cNvSpPr/>
            <p:nvPr/>
          </p:nvSpPr>
          <p:spPr>
            <a:xfrm>
              <a:off x="3369900" y="1109025"/>
              <a:ext cx="13500" cy="21125"/>
            </a:xfrm>
            <a:custGeom>
              <a:rect b="b" l="l" r="r" t="t"/>
              <a:pathLst>
                <a:path extrusionOk="0" h="845" w="540">
                  <a:moveTo>
                    <a:pt x="455" y="0"/>
                  </a:moveTo>
                  <a:cubicBezTo>
                    <a:pt x="435" y="0"/>
                    <a:pt x="414" y="9"/>
                    <a:pt x="397" y="26"/>
                  </a:cubicBezTo>
                  <a:lnTo>
                    <a:pt x="26" y="363"/>
                  </a:lnTo>
                  <a:cubicBezTo>
                    <a:pt x="9" y="380"/>
                    <a:pt x="0" y="405"/>
                    <a:pt x="0" y="422"/>
                  </a:cubicBezTo>
                  <a:cubicBezTo>
                    <a:pt x="0" y="447"/>
                    <a:pt x="9" y="464"/>
                    <a:pt x="26" y="481"/>
                  </a:cubicBezTo>
                  <a:lnTo>
                    <a:pt x="397" y="827"/>
                  </a:lnTo>
                  <a:cubicBezTo>
                    <a:pt x="412" y="839"/>
                    <a:pt x="432" y="845"/>
                    <a:pt x="450" y="845"/>
                  </a:cubicBezTo>
                  <a:cubicBezTo>
                    <a:pt x="472" y="845"/>
                    <a:pt x="493" y="837"/>
                    <a:pt x="506" y="818"/>
                  </a:cubicBezTo>
                  <a:cubicBezTo>
                    <a:pt x="540" y="785"/>
                    <a:pt x="540" y="743"/>
                    <a:pt x="506" y="709"/>
                  </a:cubicBezTo>
                  <a:lnTo>
                    <a:pt x="194" y="422"/>
                  </a:lnTo>
                  <a:lnTo>
                    <a:pt x="506" y="144"/>
                  </a:lnTo>
                  <a:cubicBezTo>
                    <a:pt x="540" y="110"/>
                    <a:pt x="540" y="59"/>
                    <a:pt x="506" y="26"/>
                  </a:cubicBezTo>
                  <a:cubicBezTo>
                    <a:pt x="494" y="9"/>
                    <a:pt x="475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6"/>
            <p:cNvSpPr/>
            <p:nvPr/>
          </p:nvSpPr>
          <p:spPr>
            <a:xfrm>
              <a:off x="3390775" y="1109025"/>
              <a:ext cx="13500" cy="21125"/>
            </a:xfrm>
            <a:custGeom>
              <a:rect b="b" l="l" r="r" t="t"/>
              <a:pathLst>
                <a:path extrusionOk="0" h="845" w="540">
                  <a:moveTo>
                    <a:pt x="86" y="0"/>
                  </a:moveTo>
                  <a:cubicBezTo>
                    <a:pt x="66" y="0"/>
                    <a:pt x="47" y="9"/>
                    <a:pt x="34" y="26"/>
                  </a:cubicBezTo>
                  <a:cubicBezTo>
                    <a:pt x="0" y="59"/>
                    <a:pt x="0" y="110"/>
                    <a:pt x="34" y="144"/>
                  </a:cubicBezTo>
                  <a:lnTo>
                    <a:pt x="346" y="422"/>
                  </a:lnTo>
                  <a:lnTo>
                    <a:pt x="34" y="709"/>
                  </a:lnTo>
                  <a:cubicBezTo>
                    <a:pt x="0" y="743"/>
                    <a:pt x="0" y="785"/>
                    <a:pt x="34" y="818"/>
                  </a:cubicBezTo>
                  <a:cubicBezTo>
                    <a:pt x="47" y="837"/>
                    <a:pt x="68" y="845"/>
                    <a:pt x="90" y="845"/>
                  </a:cubicBezTo>
                  <a:cubicBezTo>
                    <a:pt x="109" y="845"/>
                    <a:pt x="128" y="839"/>
                    <a:pt x="144" y="827"/>
                  </a:cubicBezTo>
                  <a:lnTo>
                    <a:pt x="515" y="481"/>
                  </a:lnTo>
                  <a:cubicBezTo>
                    <a:pt x="531" y="464"/>
                    <a:pt x="540" y="447"/>
                    <a:pt x="540" y="422"/>
                  </a:cubicBezTo>
                  <a:cubicBezTo>
                    <a:pt x="540" y="405"/>
                    <a:pt x="531" y="380"/>
                    <a:pt x="515" y="363"/>
                  </a:cubicBezTo>
                  <a:lnTo>
                    <a:pt x="144" y="26"/>
                  </a:lnTo>
                  <a:cubicBezTo>
                    <a:pt x="127" y="9"/>
                    <a:pt x="10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6"/>
            <p:cNvSpPr/>
            <p:nvPr/>
          </p:nvSpPr>
          <p:spPr>
            <a:xfrm>
              <a:off x="3359350" y="1098475"/>
              <a:ext cx="55475" cy="52750"/>
            </a:xfrm>
            <a:custGeom>
              <a:rect b="b" l="l" r="r" t="t"/>
              <a:pathLst>
                <a:path extrusionOk="0" h="2110" w="2219">
                  <a:moveTo>
                    <a:pt x="1" y="186"/>
                  </a:moveTo>
                  <a:cubicBezTo>
                    <a:pt x="1" y="85"/>
                    <a:pt x="85" y="1"/>
                    <a:pt x="186" y="1"/>
                  </a:cubicBezTo>
                  <a:lnTo>
                    <a:pt x="2033" y="1"/>
                  </a:lnTo>
                  <a:cubicBezTo>
                    <a:pt x="2134" y="1"/>
                    <a:pt x="2219" y="85"/>
                    <a:pt x="2219" y="186"/>
                  </a:cubicBezTo>
                  <a:lnTo>
                    <a:pt x="2219" y="1502"/>
                  </a:lnTo>
                  <a:cubicBezTo>
                    <a:pt x="2219" y="1603"/>
                    <a:pt x="2134" y="1687"/>
                    <a:pt x="2033" y="1687"/>
                  </a:cubicBezTo>
                  <a:lnTo>
                    <a:pt x="1013" y="1687"/>
                  </a:lnTo>
                  <a:lnTo>
                    <a:pt x="633" y="2067"/>
                  </a:lnTo>
                  <a:cubicBezTo>
                    <a:pt x="608" y="2092"/>
                    <a:pt x="566" y="2109"/>
                    <a:pt x="523" y="2109"/>
                  </a:cubicBezTo>
                  <a:cubicBezTo>
                    <a:pt x="439" y="2109"/>
                    <a:pt x="372" y="2042"/>
                    <a:pt x="372" y="1957"/>
                  </a:cubicBezTo>
                  <a:lnTo>
                    <a:pt x="372" y="1687"/>
                  </a:lnTo>
                  <a:lnTo>
                    <a:pt x="186" y="1687"/>
                  </a:lnTo>
                  <a:cubicBezTo>
                    <a:pt x="85" y="1687"/>
                    <a:pt x="1" y="1603"/>
                    <a:pt x="1" y="1502"/>
                  </a:cubicBezTo>
                  <a:close/>
                  <a:moveTo>
                    <a:pt x="186" y="161"/>
                  </a:moveTo>
                  <a:cubicBezTo>
                    <a:pt x="169" y="161"/>
                    <a:pt x="161" y="169"/>
                    <a:pt x="161" y="186"/>
                  </a:cubicBezTo>
                  <a:lnTo>
                    <a:pt x="161" y="1502"/>
                  </a:lnTo>
                  <a:cubicBezTo>
                    <a:pt x="161" y="1519"/>
                    <a:pt x="169" y="1536"/>
                    <a:pt x="186" y="1536"/>
                  </a:cubicBezTo>
                  <a:lnTo>
                    <a:pt x="448" y="1536"/>
                  </a:lnTo>
                  <a:cubicBezTo>
                    <a:pt x="498" y="1536"/>
                    <a:pt x="532" y="1569"/>
                    <a:pt x="532" y="1611"/>
                  </a:cubicBezTo>
                  <a:lnTo>
                    <a:pt x="532" y="1949"/>
                  </a:lnTo>
                  <a:lnTo>
                    <a:pt x="920" y="1552"/>
                  </a:lnTo>
                  <a:cubicBezTo>
                    <a:pt x="937" y="1536"/>
                    <a:pt x="954" y="1536"/>
                    <a:pt x="979" y="1536"/>
                  </a:cubicBezTo>
                  <a:lnTo>
                    <a:pt x="2033" y="1536"/>
                  </a:lnTo>
                  <a:cubicBezTo>
                    <a:pt x="2050" y="1536"/>
                    <a:pt x="2058" y="1519"/>
                    <a:pt x="2058" y="1502"/>
                  </a:cubicBezTo>
                  <a:lnTo>
                    <a:pt x="2058" y="186"/>
                  </a:lnTo>
                  <a:cubicBezTo>
                    <a:pt x="2058" y="169"/>
                    <a:pt x="2050" y="161"/>
                    <a:pt x="2033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66"/>
          <p:cNvSpPr/>
          <p:nvPr/>
        </p:nvSpPr>
        <p:spPr>
          <a:xfrm>
            <a:off x="6148343" y="795512"/>
            <a:ext cx="210273" cy="189335"/>
          </a:xfrm>
          <a:custGeom>
            <a:rect b="b" l="l" r="r" t="t"/>
            <a:pathLst>
              <a:path extrusionOk="0" h="1899" w="2109">
                <a:moveTo>
                  <a:pt x="0" y="178"/>
                </a:moveTo>
                <a:cubicBezTo>
                  <a:pt x="0" y="77"/>
                  <a:pt x="76" y="1"/>
                  <a:pt x="177" y="1"/>
                </a:cubicBezTo>
                <a:lnTo>
                  <a:pt x="700" y="1"/>
                </a:lnTo>
                <a:cubicBezTo>
                  <a:pt x="768" y="1"/>
                  <a:pt x="827" y="26"/>
                  <a:pt x="860" y="77"/>
                </a:cubicBezTo>
                <a:lnTo>
                  <a:pt x="1004" y="304"/>
                </a:lnTo>
                <a:cubicBezTo>
                  <a:pt x="1012" y="304"/>
                  <a:pt x="1021" y="313"/>
                  <a:pt x="1029" y="313"/>
                </a:cubicBezTo>
                <a:lnTo>
                  <a:pt x="1923" y="313"/>
                </a:lnTo>
                <a:cubicBezTo>
                  <a:pt x="2024" y="313"/>
                  <a:pt x="2109" y="397"/>
                  <a:pt x="2109" y="498"/>
                </a:cubicBezTo>
                <a:lnTo>
                  <a:pt x="2109" y="1713"/>
                </a:lnTo>
                <a:cubicBezTo>
                  <a:pt x="2109" y="1814"/>
                  <a:pt x="2024" y="1898"/>
                  <a:pt x="1923" y="1898"/>
                </a:cubicBezTo>
                <a:lnTo>
                  <a:pt x="177" y="1898"/>
                </a:lnTo>
                <a:cubicBezTo>
                  <a:pt x="76" y="1898"/>
                  <a:pt x="0" y="1814"/>
                  <a:pt x="0" y="1713"/>
                </a:cubicBezTo>
                <a:close/>
                <a:moveTo>
                  <a:pt x="1341" y="709"/>
                </a:moveTo>
                <a:cubicBezTo>
                  <a:pt x="1316" y="675"/>
                  <a:pt x="1265" y="675"/>
                  <a:pt x="1232" y="709"/>
                </a:cubicBezTo>
                <a:cubicBezTo>
                  <a:pt x="1198" y="735"/>
                  <a:pt x="1198" y="785"/>
                  <a:pt x="1232" y="819"/>
                </a:cubicBezTo>
                <a:lnTo>
                  <a:pt x="1409" y="996"/>
                </a:lnTo>
                <a:lnTo>
                  <a:pt x="498" y="996"/>
                </a:lnTo>
                <a:cubicBezTo>
                  <a:pt x="456" y="996"/>
                  <a:pt x="422" y="1030"/>
                  <a:pt x="422" y="1080"/>
                </a:cubicBezTo>
                <a:cubicBezTo>
                  <a:pt x="422" y="1122"/>
                  <a:pt x="456" y="1156"/>
                  <a:pt x="498" y="1156"/>
                </a:cubicBezTo>
                <a:lnTo>
                  <a:pt x="1409" y="1156"/>
                </a:lnTo>
                <a:lnTo>
                  <a:pt x="1232" y="1342"/>
                </a:lnTo>
                <a:cubicBezTo>
                  <a:pt x="1198" y="1367"/>
                  <a:pt x="1198" y="1418"/>
                  <a:pt x="1232" y="1451"/>
                </a:cubicBezTo>
                <a:cubicBezTo>
                  <a:pt x="1265" y="1477"/>
                  <a:pt x="1316" y="1477"/>
                  <a:pt x="1341" y="1451"/>
                </a:cubicBezTo>
                <a:lnTo>
                  <a:pt x="1662" y="1131"/>
                </a:lnTo>
                <a:cubicBezTo>
                  <a:pt x="1678" y="1122"/>
                  <a:pt x="1687" y="1097"/>
                  <a:pt x="1687" y="1080"/>
                </a:cubicBezTo>
                <a:cubicBezTo>
                  <a:pt x="1687" y="1055"/>
                  <a:pt x="1678" y="1038"/>
                  <a:pt x="1662" y="10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66"/>
          <p:cNvGrpSpPr/>
          <p:nvPr/>
        </p:nvGrpSpPr>
        <p:grpSpPr>
          <a:xfrm>
            <a:off x="4109618" y="2802558"/>
            <a:ext cx="241380" cy="210273"/>
            <a:chOff x="3692875" y="1603200"/>
            <a:chExt cx="60525" cy="52725"/>
          </a:xfrm>
        </p:grpSpPr>
        <p:sp>
          <p:nvSpPr>
            <p:cNvPr id="1417" name="Google Shape;1417;p66"/>
            <p:cNvSpPr/>
            <p:nvPr/>
          </p:nvSpPr>
          <p:spPr>
            <a:xfrm>
              <a:off x="3713950" y="1603200"/>
              <a:ext cx="39450" cy="52725"/>
            </a:xfrm>
            <a:custGeom>
              <a:rect b="b" l="l" r="r" t="t"/>
              <a:pathLst>
                <a:path extrusionOk="0" h="2109" w="1578">
                  <a:moveTo>
                    <a:pt x="212" y="2108"/>
                  </a:moveTo>
                  <a:cubicBezTo>
                    <a:pt x="94" y="2108"/>
                    <a:pt x="1" y="2016"/>
                    <a:pt x="1" y="1898"/>
                  </a:cubicBezTo>
                  <a:lnTo>
                    <a:pt x="1" y="211"/>
                  </a:lnTo>
                  <a:cubicBezTo>
                    <a:pt x="1" y="93"/>
                    <a:pt x="94" y="0"/>
                    <a:pt x="212" y="0"/>
                  </a:cubicBezTo>
                  <a:lnTo>
                    <a:pt x="1367" y="0"/>
                  </a:lnTo>
                  <a:cubicBezTo>
                    <a:pt x="1485" y="0"/>
                    <a:pt x="1578" y="93"/>
                    <a:pt x="1578" y="211"/>
                  </a:cubicBezTo>
                  <a:lnTo>
                    <a:pt x="1578" y="1898"/>
                  </a:lnTo>
                  <a:cubicBezTo>
                    <a:pt x="1578" y="2016"/>
                    <a:pt x="1485" y="2108"/>
                    <a:pt x="1367" y="2108"/>
                  </a:cubicBezTo>
                  <a:close/>
                  <a:moveTo>
                    <a:pt x="153" y="1898"/>
                  </a:moveTo>
                  <a:cubicBezTo>
                    <a:pt x="153" y="1923"/>
                    <a:pt x="178" y="1948"/>
                    <a:pt x="212" y="1948"/>
                  </a:cubicBezTo>
                  <a:lnTo>
                    <a:pt x="1367" y="1948"/>
                  </a:lnTo>
                  <a:cubicBezTo>
                    <a:pt x="1392" y="1948"/>
                    <a:pt x="1418" y="1923"/>
                    <a:pt x="1418" y="1898"/>
                  </a:cubicBezTo>
                  <a:lnTo>
                    <a:pt x="1418" y="211"/>
                  </a:lnTo>
                  <a:cubicBezTo>
                    <a:pt x="1418" y="186"/>
                    <a:pt x="1392" y="160"/>
                    <a:pt x="1367" y="160"/>
                  </a:cubicBezTo>
                  <a:lnTo>
                    <a:pt x="212" y="160"/>
                  </a:lnTo>
                  <a:cubicBezTo>
                    <a:pt x="178" y="160"/>
                    <a:pt x="153" y="186"/>
                    <a:pt x="153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6"/>
            <p:cNvSpPr/>
            <p:nvPr/>
          </p:nvSpPr>
          <p:spPr>
            <a:xfrm>
              <a:off x="3703425" y="1607625"/>
              <a:ext cx="6125" cy="43875"/>
            </a:xfrm>
            <a:custGeom>
              <a:rect b="b" l="l" r="r" t="t"/>
              <a:pathLst>
                <a:path extrusionOk="0" h="1755" w="245">
                  <a:moveTo>
                    <a:pt x="228" y="51"/>
                  </a:moveTo>
                  <a:cubicBezTo>
                    <a:pt x="245" y="93"/>
                    <a:pt x="228" y="135"/>
                    <a:pt x="186" y="161"/>
                  </a:cubicBezTo>
                  <a:cubicBezTo>
                    <a:pt x="169" y="169"/>
                    <a:pt x="160" y="177"/>
                    <a:pt x="160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77"/>
                    <a:pt x="152" y="186"/>
                    <a:pt x="152" y="194"/>
                  </a:cubicBezTo>
                  <a:lnTo>
                    <a:pt x="152" y="1560"/>
                  </a:lnTo>
                  <a:cubicBezTo>
                    <a:pt x="152" y="1569"/>
                    <a:pt x="152" y="1577"/>
                    <a:pt x="152" y="1577"/>
                  </a:cubicBezTo>
                  <a:cubicBezTo>
                    <a:pt x="152" y="1577"/>
                    <a:pt x="152" y="1577"/>
                    <a:pt x="160" y="1577"/>
                  </a:cubicBezTo>
                  <a:cubicBezTo>
                    <a:pt x="160" y="1577"/>
                    <a:pt x="169" y="1586"/>
                    <a:pt x="186" y="1594"/>
                  </a:cubicBezTo>
                  <a:cubicBezTo>
                    <a:pt x="228" y="1619"/>
                    <a:pt x="245" y="1662"/>
                    <a:pt x="228" y="1704"/>
                  </a:cubicBezTo>
                  <a:cubicBezTo>
                    <a:pt x="203" y="1746"/>
                    <a:pt x="160" y="1754"/>
                    <a:pt x="118" y="1738"/>
                  </a:cubicBezTo>
                  <a:cubicBezTo>
                    <a:pt x="93" y="1721"/>
                    <a:pt x="59" y="1704"/>
                    <a:pt x="34" y="1679"/>
                  </a:cubicBezTo>
                  <a:cubicBezTo>
                    <a:pt x="9" y="1645"/>
                    <a:pt x="0" y="1603"/>
                    <a:pt x="0" y="1560"/>
                  </a:cubicBezTo>
                  <a:lnTo>
                    <a:pt x="0" y="194"/>
                  </a:lnTo>
                  <a:cubicBezTo>
                    <a:pt x="0" y="152"/>
                    <a:pt x="9" y="110"/>
                    <a:pt x="34" y="76"/>
                  </a:cubicBezTo>
                  <a:cubicBezTo>
                    <a:pt x="59" y="51"/>
                    <a:pt x="93" y="34"/>
                    <a:pt x="118" y="17"/>
                  </a:cubicBezTo>
                  <a:cubicBezTo>
                    <a:pt x="160" y="0"/>
                    <a:pt x="203" y="9"/>
                    <a:pt x="22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6"/>
            <p:cNvSpPr/>
            <p:nvPr/>
          </p:nvSpPr>
          <p:spPr>
            <a:xfrm>
              <a:off x="3692875" y="1611425"/>
              <a:ext cx="6150" cy="36275"/>
            </a:xfrm>
            <a:custGeom>
              <a:rect b="b" l="l" r="r" t="t"/>
              <a:pathLst>
                <a:path extrusionOk="0" h="1451" w="246">
                  <a:moveTo>
                    <a:pt x="220" y="51"/>
                  </a:moveTo>
                  <a:cubicBezTo>
                    <a:pt x="245" y="93"/>
                    <a:pt x="228" y="143"/>
                    <a:pt x="194" y="160"/>
                  </a:cubicBezTo>
                  <a:cubicBezTo>
                    <a:pt x="178" y="169"/>
                    <a:pt x="169" y="177"/>
                    <a:pt x="161" y="186"/>
                  </a:cubicBezTo>
                  <a:cubicBezTo>
                    <a:pt x="152" y="194"/>
                    <a:pt x="152" y="194"/>
                    <a:pt x="152" y="203"/>
                  </a:cubicBezTo>
                  <a:lnTo>
                    <a:pt x="152" y="1257"/>
                  </a:lnTo>
                  <a:cubicBezTo>
                    <a:pt x="152" y="1257"/>
                    <a:pt x="152" y="1257"/>
                    <a:pt x="161" y="1265"/>
                  </a:cubicBezTo>
                  <a:cubicBezTo>
                    <a:pt x="169" y="1274"/>
                    <a:pt x="178" y="1282"/>
                    <a:pt x="194" y="1290"/>
                  </a:cubicBezTo>
                  <a:cubicBezTo>
                    <a:pt x="228" y="1307"/>
                    <a:pt x="245" y="1358"/>
                    <a:pt x="220" y="1400"/>
                  </a:cubicBezTo>
                  <a:cubicBezTo>
                    <a:pt x="203" y="1434"/>
                    <a:pt x="152" y="1451"/>
                    <a:pt x="119" y="1425"/>
                  </a:cubicBezTo>
                  <a:cubicBezTo>
                    <a:pt x="76" y="1400"/>
                    <a:pt x="1" y="1349"/>
                    <a:pt x="1" y="1257"/>
                  </a:cubicBezTo>
                  <a:lnTo>
                    <a:pt x="1" y="203"/>
                  </a:lnTo>
                  <a:cubicBezTo>
                    <a:pt x="1" y="101"/>
                    <a:pt x="76" y="51"/>
                    <a:pt x="119" y="25"/>
                  </a:cubicBezTo>
                  <a:cubicBezTo>
                    <a:pt x="152" y="0"/>
                    <a:pt x="203" y="17"/>
                    <a:pt x="220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66"/>
          <p:cNvGrpSpPr/>
          <p:nvPr/>
        </p:nvGrpSpPr>
        <p:grpSpPr>
          <a:xfrm>
            <a:off x="3447095" y="4158711"/>
            <a:ext cx="252347" cy="189235"/>
            <a:chOff x="3526750" y="1943250"/>
            <a:chExt cx="63275" cy="47450"/>
          </a:xfrm>
        </p:grpSpPr>
        <p:sp>
          <p:nvSpPr>
            <p:cNvPr id="1421" name="Google Shape;1421;p66"/>
            <p:cNvSpPr/>
            <p:nvPr/>
          </p:nvSpPr>
          <p:spPr>
            <a:xfrm>
              <a:off x="3539825" y="1957600"/>
              <a:ext cx="11400" cy="18575"/>
            </a:xfrm>
            <a:custGeom>
              <a:rect b="b" l="l" r="r" t="t"/>
              <a:pathLst>
                <a:path extrusionOk="0" h="743" w="456">
                  <a:moveTo>
                    <a:pt x="85" y="0"/>
                  </a:moveTo>
                  <a:cubicBezTo>
                    <a:pt x="63" y="0"/>
                    <a:pt x="42" y="8"/>
                    <a:pt x="26" y="25"/>
                  </a:cubicBezTo>
                  <a:cubicBezTo>
                    <a:pt x="0" y="59"/>
                    <a:pt x="0" y="110"/>
                    <a:pt x="26" y="135"/>
                  </a:cubicBezTo>
                  <a:lnTo>
                    <a:pt x="262" y="371"/>
                  </a:lnTo>
                  <a:lnTo>
                    <a:pt x="26" y="607"/>
                  </a:lnTo>
                  <a:cubicBezTo>
                    <a:pt x="0" y="632"/>
                    <a:pt x="0" y="683"/>
                    <a:pt x="26" y="717"/>
                  </a:cubicBezTo>
                  <a:cubicBezTo>
                    <a:pt x="42" y="734"/>
                    <a:pt x="63" y="742"/>
                    <a:pt x="85" y="742"/>
                  </a:cubicBezTo>
                  <a:cubicBezTo>
                    <a:pt x="106" y="742"/>
                    <a:pt x="127" y="734"/>
                    <a:pt x="144" y="717"/>
                  </a:cubicBezTo>
                  <a:lnTo>
                    <a:pt x="430" y="430"/>
                  </a:lnTo>
                  <a:cubicBezTo>
                    <a:pt x="447" y="413"/>
                    <a:pt x="456" y="388"/>
                    <a:pt x="456" y="371"/>
                  </a:cubicBezTo>
                  <a:cubicBezTo>
                    <a:pt x="456" y="354"/>
                    <a:pt x="447" y="329"/>
                    <a:pt x="430" y="312"/>
                  </a:cubicBezTo>
                  <a:lnTo>
                    <a:pt x="144" y="25"/>
                  </a:lnTo>
                  <a:cubicBezTo>
                    <a:pt x="127" y="8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6"/>
            <p:cNvSpPr/>
            <p:nvPr/>
          </p:nvSpPr>
          <p:spPr>
            <a:xfrm>
              <a:off x="3554375" y="1972125"/>
              <a:ext cx="17300" cy="4050"/>
            </a:xfrm>
            <a:custGeom>
              <a:rect b="b" l="l" r="r" t="t"/>
              <a:pathLst>
                <a:path extrusionOk="0" h="162" w="692">
                  <a:moveTo>
                    <a:pt x="84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27"/>
                    <a:pt x="34" y="161"/>
                    <a:pt x="84" y="161"/>
                  </a:cubicBezTo>
                  <a:lnTo>
                    <a:pt x="607" y="161"/>
                  </a:lnTo>
                  <a:cubicBezTo>
                    <a:pt x="649" y="161"/>
                    <a:pt x="692" y="127"/>
                    <a:pt x="692" y="77"/>
                  </a:cubicBezTo>
                  <a:cubicBezTo>
                    <a:pt x="692" y="35"/>
                    <a:pt x="649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6"/>
            <p:cNvSpPr/>
            <p:nvPr/>
          </p:nvSpPr>
          <p:spPr>
            <a:xfrm>
              <a:off x="3526750" y="1943250"/>
              <a:ext cx="63275" cy="47450"/>
            </a:xfrm>
            <a:custGeom>
              <a:rect b="b" l="l" r="r" t="t"/>
              <a:pathLst>
                <a:path extrusionOk="0" h="1898" w="2531">
                  <a:moveTo>
                    <a:pt x="0" y="178"/>
                  </a:moveTo>
                  <a:cubicBezTo>
                    <a:pt x="0" y="76"/>
                    <a:pt x="85" y="1"/>
                    <a:pt x="186" y="1"/>
                  </a:cubicBezTo>
                  <a:lnTo>
                    <a:pt x="2345" y="1"/>
                  </a:lnTo>
                  <a:cubicBezTo>
                    <a:pt x="2446" y="1"/>
                    <a:pt x="2530" y="76"/>
                    <a:pt x="2530" y="178"/>
                  </a:cubicBezTo>
                  <a:lnTo>
                    <a:pt x="2530" y="1712"/>
                  </a:lnTo>
                  <a:cubicBezTo>
                    <a:pt x="2530" y="1814"/>
                    <a:pt x="2446" y="1898"/>
                    <a:pt x="2345" y="1898"/>
                  </a:cubicBezTo>
                  <a:lnTo>
                    <a:pt x="186" y="1898"/>
                  </a:lnTo>
                  <a:cubicBezTo>
                    <a:pt x="85" y="1898"/>
                    <a:pt x="0" y="1814"/>
                    <a:pt x="0" y="1712"/>
                  </a:cubicBezTo>
                  <a:close/>
                  <a:moveTo>
                    <a:pt x="186" y="152"/>
                  </a:moveTo>
                  <a:cubicBezTo>
                    <a:pt x="169" y="152"/>
                    <a:pt x="161" y="169"/>
                    <a:pt x="161" y="178"/>
                  </a:cubicBezTo>
                  <a:lnTo>
                    <a:pt x="161" y="1712"/>
                  </a:lnTo>
                  <a:cubicBezTo>
                    <a:pt x="161" y="1721"/>
                    <a:pt x="169" y="1738"/>
                    <a:pt x="186" y="1738"/>
                  </a:cubicBezTo>
                  <a:lnTo>
                    <a:pt x="2345" y="1738"/>
                  </a:lnTo>
                  <a:cubicBezTo>
                    <a:pt x="2362" y="1738"/>
                    <a:pt x="2370" y="1721"/>
                    <a:pt x="2370" y="1712"/>
                  </a:cubicBezTo>
                  <a:lnTo>
                    <a:pt x="2370" y="178"/>
                  </a:lnTo>
                  <a:cubicBezTo>
                    <a:pt x="2370" y="169"/>
                    <a:pt x="2362" y="152"/>
                    <a:pt x="2345" y="1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4" name="Google Shape;1424;p66"/>
          <p:cNvGrpSpPr/>
          <p:nvPr/>
        </p:nvGrpSpPr>
        <p:grpSpPr>
          <a:xfrm>
            <a:off x="4782211" y="2792488"/>
            <a:ext cx="252347" cy="224530"/>
            <a:chOff x="3861525" y="1600675"/>
            <a:chExt cx="63275" cy="56300"/>
          </a:xfrm>
        </p:grpSpPr>
        <p:sp>
          <p:nvSpPr>
            <p:cNvPr id="1425" name="Google Shape;1425;p66"/>
            <p:cNvSpPr/>
            <p:nvPr/>
          </p:nvSpPr>
          <p:spPr>
            <a:xfrm>
              <a:off x="3861525" y="1600675"/>
              <a:ext cx="63275" cy="56300"/>
            </a:xfrm>
            <a:custGeom>
              <a:rect b="b" l="l" r="r" t="t"/>
              <a:pathLst>
                <a:path extrusionOk="0" h="2252" w="2531">
                  <a:moveTo>
                    <a:pt x="1266" y="0"/>
                  </a:moveTo>
                  <a:cubicBezTo>
                    <a:pt x="566" y="0"/>
                    <a:pt x="1" y="565"/>
                    <a:pt x="1" y="1265"/>
                  </a:cubicBezTo>
                  <a:lnTo>
                    <a:pt x="1" y="2176"/>
                  </a:lnTo>
                  <a:cubicBezTo>
                    <a:pt x="1" y="2218"/>
                    <a:pt x="35" y="2252"/>
                    <a:pt x="77" y="2252"/>
                  </a:cubicBezTo>
                  <a:cubicBezTo>
                    <a:pt x="119" y="2252"/>
                    <a:pt x="153" y="2218"/>
                    <a:pt x="153" y="2176"/>
                  </a:cubicBezTo>
                  <a:lnTo>
                    <a:pt x="153" y="1265"/>
                  </a:lnTo>
                  <a:cubicBezTo>
                    <a:pt x="153" y="649"/>
                    <a:pt x="650" y="152"/>
                    <a:pt x="1266" y="152"/>
                  </a:cubicBezTo>
                  <a:cubicBezTo>
                    <a:pt x="1873" y="152"/>
                    <a:pt x="2371" y="649"/>
                    <a:pt x="2371" y="1265"/>
                  </a:cubicBezTo>
                  <a:lnTo>
                    <a:pt x="2371" y="2176"/>
                  </a:lnTo>
                  <a:cubicBezTo>
                    <a:pt x="2371" y="2218"/>
                    <a:pt x="2404" y="2252"/>
                    <a:pt x="2446" y="2252"/>
                  </a:cubicBezTo>
                  <a:cubicBezTo>
                    <a:pt x="2489" y="2252"/>
                    <a:pt x="2531" y="2218"/>
                    <a:pt x="2531" y="2176"/>
                  </a:cubicBezTo>
                  <a:lnTo>
                    <a:pt x="2531" y="1265"/>
                  </a:lnTo>
                  <a:cubicBezTo>
                    <a:pt x="2531" y="565"/>
                    <a:pt x="1957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6"/>
            <p:cNvSpPr/>
            <p:nvPr/>
          </p:nvSpPr>
          <p:spPr>
            <a:xfrm>
              <a:off x="3882625" y="1648100"/>
              <a:ext cx="21100" cy="3825"/>
            </a:xfrm>
            <a:custGeom>
              <a:rect b="b" l="l" r="r" t="t"/>
              <a:pathLst>
                <a:path extrusionOk="0" h="153" w="844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759" y="152"/>
                  </a:lnTo>
                  <a:cubicBezTo>
                    <a:pt x="801" y="152"/>
                    <a:pt x="843" y="119"/>
                    <a:pt x="843" y="76"/>
                  </a:cubicBezTo>
                  <a:cubicBezTo>
                    <a:pt x="843" y="34"/>
                    <a:pt x="801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6"/>
            <p:cNvSpPr/>
            <p:nvPr/>
          </p:nvSpPr>
          <p:spPr>
            <a:xfrm>
              <a:off x="3870600" y="1623000"/>
              <a:ext cx="44925" cy="18375"/>
            </a:xfrm>
            <a:custGeom>
              <a:rect b="b" l="l" r="r" t="t"/>
              <a:pathLst>
                <a:path extrusionOk="0" h="735" w="1797">
                  <a:moveTo>
                    <a:pt x="186" y="1"/>
                  </a:moveTo>
                  <a:cubicBezTo>
                    <a:pt x="85" y="1"/>
                    <a:pt x="0" y="85"/>
                    <a:pt x="0" y="186"/>
                  </a:cubicBezTo>
                  <a:lnTo>
                    <a:pt x="0" y="549"/>
                  </a:lnTo>
                  <a:cubicBezTo>
                    <a:pt x="0" y="650"/>
                    <a:pt x="85" y="735"/>
                    <a:pt x="186" y="735"/>
                  </a:cubicBezTo>
                  <a:lnTo>
                    <a:pt x="1611" y="735"/>
                  </a:lnTo>
                  <a:cubicBezTo>
                    <a:pt x="1712" y="735"/>
                    <a:pt x="1797" y="650"/>
                    <a:pt x="1797" y="549"/>
                  </a:cubicBezTo>
                  <a:lnTo>
                    <a:pt x="1797" y="186"/>
                  </a:lnTo>
                  <a:cubicBezTo>
                    <a:pt x="1797" y="85"/>
                    <a:pt x="1712" y="1"/>
                    <a:pt x="1611" y="1"/>
                  </a:cubicBezTo>
                  <a:close/>
                  <a:moveTo>
                    <a:pt x="211" y="153"/>
                  </a:moveTo>
                  <a:cubicBezTo>
                    <a:pt x="245" y="119"/>
                    <a:pt x="287" y="119"/>
                    <a:pt x="321" y="153"/>
                  </a:cubicBezTo>
                  <a:lnTo>
                    <a:pt x="582" y="414"/>
                  </a:lnTo>
                  <a:lnTo>
                    <a:pt x="844" y="153"/>
                  </a:lnTo>
                  <a:cubicBezTo>
                    <a:pt x="877" y="119"/>
                    <a:pt x="920" y="119"/>
                    <a:pt x="953" y="153"/>
                  </a:cubicBezTo>
                  <a:lnTo>
                    <a:pt x="1215" y="414"/>
                  </a:lnTo>
                  <a:lnTo>
                    <a:pt x="1476" y="153"/>
                  </a:lnTo>
                  <a:cubicBezTo>
                    <a:pt x="1510" y="119"/>
                    <a:pt x="1552" y="119"/>
                    <a:pt x="1586" y="153"/>
                  </a:cubicBezTo>
                  <a:cubicBezTo>
                    <a:pt x="1620" y="186"/>
                    <a:pt x="1620" y="237"/>
                    <a:pt x="1586" y="262"/>
                  </a:cubicBezTo>
                  <a:lnTo>
                    <a:pt x="1274" y="583"/>
                  </a:lnTo>
                  <a:cubicBezTo>
                    <a:pt x="1240" y="617"/>
                    <a:pt x="1190" y="617"/>
                    <a:pt x="1156" y="583"/>
                  </a:cubicBezTo>
                  <a:lnTo>
                    <a:pt x="903" y="321"/>
                  </a:lnTo>
                  <a:lnTo>
                    <a:pt x="641" y="583"/>
                  </a:lnTo>
                  <a:cubicBezTo>
                    <a:pt x="608" y="617"/>
                    <a:pt x="557" y="617"/>
                    <a:pt x="523" y="583"/>
                  </a:cubicBezTo>
                  <a:lnTo>
                    <a:pt x="211" y="262"/>
                  </a:lnTo>
                  <a:cubicBezTo>
                    <a:pt x="178" y="237"/>
                    <a:pt x="178" y="186"/>
                    <a:pt x="211" y="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66"/>
          <p:cNvSpPr/>
          <p:nvPr/>
        </p:nvSpPr>
        <p:spPr>
          <a:xfrm>
            <a:off x="4119520" y="1447163"/>
            <a:ext cx="231310" cy="231310"/>
          </a:xfrm>
          <a:custGeom>
            <a:rect b="b" l="l" r="r" t="t"/>
            <a:pathLst>
              <a:path extrusionOk="0" h="2320" w="2320">
                <a:moveTo>
                  <a:pt x="1" y="211"/>
                </a:moveTo>
                <a:cubicBezTo>
                  <a:pt x="1" y="93"/>
                  <a:pt x="93" y="0"/>
                  <a:pt x="212" y="0"/>
                </a:cubicBezTo>
                <a:lnTo>
                  <a:pt x="895" y="0"/>
                </a:lnTo>
                <a:cubicBezTo>
                  <a:pt x="1013" y="0"/>
                  <a:pt x="1105" y="93"/>
                  <a:pt x="1105" y="211"/>
                </a:cubicBezTo>
                <a:lnTo>
                  <a:pt x="1105" y="894"/>
                </a:lnTo>
                <a:cubicBezTo>
                  <a:pt x="1105" y="1012"/>
                  <a:pt x="1013" y="1105"/>
                  <a:pt x="895" y="1105"/>
                </a:cubicBezTo>
                <a:lnTo>
                  <a:pt x="633" y="1105"/>
                </a:lnTo>
                <a:lnTo>
                  <a:pt x="633" y="1535"/>
                </a:lnTo>
                <a:cubicBezTo>
                  <a:pt x="633" y="1611"/>
                  <a:pt x="701" y="1687"/>
                  <a:pt x="785" y="1687"/>
                </a:cubicBezTo>
                <a:lnTo>
                  <a:pt x="1215" y="1687"/>
                </a:lnTo>
                <a:lnTo>
                  <a:pt x="1215" y="1417"/>
                </a:lnTo>
                <a:cubicBezTo>
                  <a:pt x="1215" y="1299"/>
                  <a:pt x="1308" y="1206"/>
                  <a:pt x="1426" y="1206"/>
                </a:cubicBezTo>
                <a:lnTo>
                  <a:pt x="2109" y="1206"/>
                </a:lnTo>
                <a:cubicBezTo>
                  <a:pt x="2227" y="1206"/>
                  <a:pt x="2320" y="1299"/>
                  <a:pt x="2320" y="1417"/>
                </a:cubicBezTo>
                <a:lnTo>
                  <a:pt x="2320" y="2109"/>
                </a:lnTo>
                <a:cubicBezTo>
                  <a:pt x="2320" y="2218"/>
                  <a:pt x="2227" y="2319"/>
                  <a:pt x="2109" y="2319"/>
                </a:cubicBezTo>
                <a:lnTo>
                  <a:pt x="1426" y="2319"/>
                </a:lnTo>
                <a:cubicBezTo>
                  <a:pt x="1308" y="2319"/>
                  <a:pt x="1215" y="2218"/>
                  <a:pt x="1215" y="2109"/>
                </a:cubicBezTo>
                <a:lnTo>
                  <a:pt x="1215" y="1839"/>
                </a:lnTo>
                <a:lnTo>
                  <a:pt x="785" y="1839"/>
                </a:lnTo>
                <a:cubicBezTo>
                  <a:pt x="616" y="1839"/>
                  <a:pt x="473" y="1704"/>
                  <a:pt x="473" y="1535"/>
                </a:cubicBezTo>
                <a:lnTo>
                  <a:pt x="473" y="1105"/>
                </a:lnTo>
                <a:lnTo>
                  <a:pt x="212" y="1105"/>
                </a:lnTo>
                <a:cubicBezTo>
                  <a:pt x="93" y="1105"/>
                  <a:pt x="1" y="1012"/>
                  <a:pt x="1" y="894"/>
                </a:cubicBezTo>
                <a:close/>
                <a:moveTo>
                  <a:pt x="212" y="152"/>
                </a:moveTo>
                <a:cubicBezTo>
                  <a:pt x="186" y="152"/>
                  <a:pt x="161" y="177"/>
                  <a:pt x="161" y="211"/>
                </a:cubicBezTo>
                <a:lnTo>
                  <a:pt x="161" y="894"/>
                </a:lnTo>
                <a:cubicBezTo>
                  <a:pt x="161" y="920"/>
                  <a:pt x="186" y="945"/>
                  <a:pt x="212" y="945"/>
                </a:cubicBezTo>
                <a:lnTo>
                  <a:pt x="895" y="945"/>
                </a:lnTo>
                <a:cubicBezTo>
                  <a:pt x="928" y="945"/>
                  <a:pt x="954" y="920"/>
                  <a:pt x="954" y="894"/>
                </a:cubicBezTo>
                <a:lnTo>
                  <a:pt x="954" y="211"/>
                </a:lnTo>
                <a:cubicBezTo>
                  <a:pt x="954" y="177"/>
                  <a:pt x="928" y="152"/>
                  <a:pt x="895" y="152"/>
                </a:cubicBezTo>
                <a:close/>
                <a:moveTo>
                  <a:pt x="1426" y="1366"/>
                </a:moveTo>
                <a:cubicBezTo>
                  <a:pt x="1392" y="1366"/>
                  <a:pt x="1375" y="1392"/>
                  <a:pt x="1375" y="1417"/>
                </a:cubicBezTo>
                <a:lnTo>
                  <a:pt x="1375" y="2109"/>
                </a:lnTo>
                <a:cubicBezTo>
                  <a:pt x="1375" y="2134"/>
                  <a:pt x="1392" y="2159"/>
                  <a:pt x="1426" y="2159"/>
                </a:cubicBezTo>
                <a:lnTo>
                  <a:pt x="2109" y="2159"/>
                </a:lnTo>
                <a:cubicBezTo>
                  <a:pt x="2134" y="2159"/>
                  <a:pt x="2160" y="2134"/>
                  <a:pt x="2160" y="2109"/>
                </a:cubicBezTo>
                <a:lnTo>
                  <a:pt x="2160" y="1417"/>
                </a:lnTo>
                <a:cubicBezTo>
                  <a:pt x="2160" y="1392"/>
                  <a:pt x="2134" y="1366"/>
                  <a:pt x="2109" y="136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66"/>
          <p:cNvGrpSpPr/>
          <p:nvPr/>
        </p:nvGrpSpPr>
        <p:grpSpPr>
          <a:xfrm>
            <a:off x="4109618" y="2133055"/>
            <a:ext cx="252347" cy="207182"/>
            <a:chOff x="3692875" y="1435325"/>
            <a:chExt cx="63275" cy="51950"/>
          </a:xfrm>
        </p:grpSpPr>
        <p:sp>
          <p:nvSpPr>
            <p:cNvPr id="1430" name="Google Shape;1430;p66"/>
            <p:cNvSpPr/>
            <p:nvPr/>
          </p:nvSpPr>
          <p:spPr>
            <a:xfrm>
              <a:off x="3743250" y="1435325"/>
              <a:ext cx="12900" cy="45875"/>
            </a:xfrm>
            <a:custGeom>
              <a:rect b="b" l="l" r="r" t="t"/>
              <a:pathLst>
                <a:path extrusionOk="0" h="1835" w="516">
                  <a:moveTo>
                    <a:pt x="85" y="1"/>
                  </a:moveTo>
                  <a:cubicBezTo>
                    <a:pt x="64" y="1"/>
                    <a:pt x="43" y="7"/>
                    <a:pt x="26" y="20"/>
                  </a:cubicBezTo>
                  <a:cubicBezTo>
                    <a:pt x="1" y="53"/>
                    <a:pt x="1" y="104"/>
                    <a:pt x="26" y="138"/>
                  </a:cubicBezTo>
                  <a:cubicBezTo>
                    <a:pt x="229" y="332"/>
                    <a:pt x="355" y="610"/>
                    <a:pt x="355" y="922"/>
                  </a:cubicBezTo>
                  <a:cubicBezTo>
                    <a:pt x="355" y="1225"/>
                    <a:pt x="229" y="1504"/>
                    <a:pt x="26" y="1698"/>
                  </a:cubicBezTo>
                  <a:cubicBezTo>
                    <a:pt x="1" y="1731"/>
                    <a:pt x="1" y="1782"/>
                    <a:pt x="26" y="1816"/>
                  </a:cubicBezTo>
                  <a:cubicBezTo>
                    <a:pt x="43" y="1828"/>
                    <a:pt x="64" y="1835"/>
                    <a:pt x="85" y="1835"/>
                  </a:cubicBezTo>
                  <a:cubicBezTo>
                    <a:pt x="106" y="1835"/>
                    <a:pt x="127" y="1828"/>
                    <a:pt x="144" y="1816"/>
                  </a:cubicBezTo>
                  <a:cubicBezTo>
                    <a:pt x="372" y="1580"/>
                    <a:pt x="515" y="1268"/>
                    <a:pt x="515" y="922"/>
                  </a:cubicBezTo>
                  <a:cubicBezTo>
                    <a:pt x="515" y="568"/>
                    <a:pt x="372" y="256"/>
                    <a:pt x="144" y="20"/>
                  </a:cubicBezTo>
                  <a:cubicBezTo>
                    <a:pt x="127" y="7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6"/>
            <p:cNvSpPr/>
            <p:nvPr/>
          </p:nvSpPr>
          <p:spPr>
            <a:xfrm>
              <a:off x="3692875" y="1435325"/>
              <a:ext cx="12675" cy="45875"/>
            </a:xfrm>
            <a:custGeom>
              <a:rect b="b" l="l" r="r" t="t"/>
              <a:pathLst>
                <a:path extrusionOk="0" h="1835" w="507">
                  <a:moveTo>
                    <a:pt x="422" y="1"/>
                  </a:moveTo>
                  <a:cubicBezTo>
                    <a:pt x="401" y="1"/>
                    <a:pt x="380" y="7"/>
                    <a:pt x="363" y="20"/>
                  </a:cubicBezTo>
                  <a:cubicBezTo>
                    <a:pt x="135" y="256"/>
                    <a:pt x="1" y="568"/>
                    <a:pt x="1" y="922"/>
                  </a:cubicBezTo>
                  <a:cubicBezTo>
                    <a:pt x="1" y="1268"/>
                    <a:pt x="135" y="1580"/>
                    <a:pt x="363" y="1816"/>
                  </a:cubicBezTo>
                  <a:cubicBezTo>
                    <a:pt x="380" y="1828"/>
                    <a:pt x="401" y="1835"/>
                    <a:pt x="422" y="1835"/>
                  </a:cubicBezTo>
                  <a:cubicBezTo>
                    <a:pt x="443" y="1835"/>
                    <a:pt x="464" y="1828"/>
                    <a:pt x="481" y="1816"/>
                  </a:cubicBezTo>
                  <a:cubicBezTo>
                    <a:pt x="506" y="1782"/>
                    <a:pt x="506" y="1731"/>
                    <a:pt x="481" y="1698"/>
                  </a:cubicBezTo>
                  <a:cubicBezTo>
                    <a:pt x="279" y="1504"/>
                    <a:pt x="152" y="1225"/>
                    <a:pt x="152" y="922"/>
                  </a:cubicBezTo>
                  <a:cubicBezTo>
                    <a:pt x="152" y="610"/>
                    <a:pt x="279" y="332"/>
                    <a:pt x="481" y="138"/>
                  </a:cubicBezTo>
                  <a:cubicBezTo>
                    <a:pt x="506" y="104"/>
                    <a:pt x="506" y="53"/>
                    <a:pt x="481" y="20"/>
                  </a:cubicBezTo>
                  <a:cubicBezTo>
                    <a:pt x="464" y="7"/>
                    <a:pt x="443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6"/>
            <p:cNvSpPr/>
            <p:nvPr/>
          </p:nvSpPr>
          <p:spPr>
            <a:xfrm>
              <a:off x="3705950" y="1444650"/>
              <a:ext cx="9075" cy="27225"/>
            </a:xfrm>
            <a:custGeom>
              <a:rect b="b" l="l" r="r" t="t"/>
              <a:pathLst>
                <a:path extrusionOk="0" h="1089" w="363">
                  <a:moveTo>
                    <a:pt x="271" y="1"/>
                  </a:moveTo>
                  <a:cubicBezTo>
                    <a:pt x="251" y="1"/>
                    <a:pt x="232" y="9"/>
                    <a:pt x="220" y="26"/>
                  </a:cubicBezTo>
                  <a:cubicBezTo>
                    <a:pt x="85" y="152"/>
                    <a:pt x="0" y="338"/>
                    <a:pt x="0" y="549"/>
                  </a:cubicBezTo>
                  <a:cubicBezTo>
                    <a:pt x="0" y="751"/>
                    <a:pt x="85" y="937"/>
                    <a:pt x="220" y="1063"/>
                  </a:cubicBezTo>
                  <a:cubicBezTo>
                    <a:pt x="232" y="1080"/>
                    <a:pt x="251" y="1089"/>
                    <a:pt x="271" y="1089"/>
                  </a:cubicBezTo>
                  <a:cubicBezTo>
                    <a:pt x="291" y="1089"/>
                    <a:pt x="312" y="1080"/>
                    <a:pt x="329" y="1063"/>
                  </a:cubicBezTo>
                  <a:cubicBezTo>
                    <a:pt x="363" y="1038"/>
                    <a:pt x="363" y="987"/>
                    <a:pt x="329" y="954"/>
                  </a:cubicBezTo>
                  <a:cubicBezTo>
                    <a:pt x="220" y="852"/>
                    <a:pt x="161" y="701"/>
                    <a:pt x="161" y="549"/>
                  </a:cubicBezTo>
                  <a:cubicBezTo>
                    <a:pt x="161" y="389"/>
                    <a:pt x="220" y="237"/>
                    <a:pt x="329" y="136"/>
                  </a:cubicBezTo>
                  <a:cubicBezTo>
                    <a:pt x="363" y="102"/>
                    <a:pt x="363" y="51"/>
                    <a:pt x="329" y="26"/>
                  </a:cubicBezTo>
                  <a:cubicBezTo>
                    <a:pt x="312" y="9"/>
                    <a:pt x="29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6"/>
            <p:cNvSpPr/>
            <p:nvPr/>
          </p:nvSpPr>
          <p:spPr>
            <a:xfrm>
              <a:off x="3733775" y="1444650"/>
              <a:ext cx="9100" cy="27225"/>
            </a:xfrm>
            <a:custGeom>
              <a:rect b="b" l="l" r="r" t="t"/>
              <a:pathLst>
                <a:path extrusionOk="0" h="1089" w="364">
                  <a:moveTo>
                    <a:pt x="92" y="1"/>
                  </a:moveTo>
                  <a:cubicBezTo>
                    <a:pt x="72" y="1"/>
                    <a:pt x="51" y="9"/>
                    <a:pt x="34" y="26"/>
                  </a:cubicBezTo>
                  <a:cubicBezTo>
                    <a:pt x="1" y="51"/>
                    <a:pt x="1" y="102"/>
                    <a:pt x="34" y="136"/>
                  </a:cubicBezTo>
                  <a:cubicBezTo>
                    <a:pt x="144" y="237"/>
                    <a:pt x="203" y="389"/>
                    <a:pt x="203" y="549"/>
                  </a:cubicBezTo>
                  <a:cubicBezTo>
                    <a:pt x="203" y="701"/>
                    <a:pt x="144" y="852"/>
                    <a:pt x="34" y="954"/>
                  </a:cubicBezTo>
                  <a:cubicBezTo>
                    <a:pt x="1" y="987"/>
                    <a:pt x="1" y="1038"/>
                    <a:pt x="34" y="1063"/>
                  </a:cubicBezTo>
                  <a:cubicBezTo>
                    <a:pt x="51" y="1080"/>
                    <a:pt x="72" y="1089"/>
                    <a:pt x="92" y="1089"/>
                  </a:cubicBezTo>
                  <a:cubicBezTo>
                    <a:pt x="112" y="1089"/>
                    <a:pt x="131" y="1080"/>
                    <a:pt x="144" y="1063"/>
                  </a:cubicBezTo>
                  <a:cubicBezTo>
                    <a:pt x="279" y="937"/>
                    <a:pt x="363" y="751"/>
                    <a:pt x="363" y="549"/>
                  </a:cubicBezTo>
                  <a:cubicBezTo>
                    <a:pt x="363" y="338"/>
                    <a:pt x="279" y="152"/>
                    <a:pt x="144" y="26"/>
                  </a:cubicBezTo>
                  <a:cubicBezTo>
                    <a:pt x="131" y="9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6"/>
            <p:cNvSpPr/>
            <p:nvPr/>
          </p:nvSpPr>
          <p:spPr>
            <a:xfrm>
              <a:off x="3719225" y="1453100"/>
              <a:ext cx="10575" cy="34175"/>
            </a:xfrm>
            <a:custGeom>
              <a:rect b="b" l="l" r="r" t="t"/>
              <a:pathLst>
                <a:path extrusionOk="0" h="1367" w="423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295"/>
                    <a:pt x="51" y="371"/>
                    <a:pt x="127" y="405"/>
                  </a:cubicBezTo>
                  <a:lnTo>
                    <a:pt x="127" y="1290"/>
                  </a:lnTo>
                  <a:cubicBezTo>
                    <a:pt x="127" y="1332"/>
                    <a:pt x="161" y="1366"/>
                    <a:pt x="211" y="1366"/>
                  </a:cubicBezTo>
                  <a:cubicBezTo>
                    <a:pt x="254" y="1366"/>
                    <a:pt x="287" y="1332"/>
                    <a:pt x="287" y="1290"/>
                  </a:cubicBezTo>
                  <a:lnTo>
                    <a:pt x="287" y="405"/>
                  </a:lnTo>
                  <a:cubicBezTo>
                    <a:pt x="363" y="371"/>
                    <a:pt x="422" y="295"/>
                    <a:pt x="422" y="211"/>
                  </a:cubicBezTo>
                  <a:cubicBezTo>
                    <a:pt x="422" y="93"/>
                    <a:pt x="321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66"/>
          <p:cNvSpPr/>
          <p:nvPr/>
        </p:nvSpPr>
        <p:spPr>
          <a:xfrm>
            <a:off x="2785216" y="3474298"/>
            <a:ext cx="220442" cy="222037"/>
          </a:xfrm>
          <a:custGeom>
            <a:rect b="b" l="l" r="r" t="t"/>
            <a:pathLst>
              <a:path extrusionOk="0" h="2227" w="2211">
                <a:moveTo>
                  <a:pt x="1648" y="1"/>
                </a:moveTo>
                <a:cubicBezTo>
                  <a:pt x="1426" y="1"/>
                  <a:pt x="1209" y="121"/>
                  <a:pt x="1114" y="312"/>
                </a:cubicBezTo>
                <a:cubicBezTo>
                  <a:pt x="1063" y="413"/>
                  <a:pt x="1021" y="515"/>
                  <a:pt x="1021" y="624"/>
                </a:cubicBezTo>
                <a:cubicBezTo>
                  <a:pt x="1021" y="633"/>
                  <a:pt x="1021" y="641"/>
                  <a:pt x="1021" y="650"/>
                </a:cubicBezTo>
                <a:cubicBezTo>
                  <a:pt x="996" y="633"/>
                  <a:pt x="970" y="616"/>
                  <a:pt x="954" y="599"/>
                </a:cubicBezTo>
                <a:cubicBezTo>
                  <a:pt x="827" y="498"/>
                  <a:pt x="701" y="397"/>
                  <a:pt x="574" y="219"/>
                </a:cubicBezTo>
                <a:lnTo>
                  <a:pt x="574" y="85"/>
                </a:lnTo>
                <a:cubicBezTo>
                  <a:pt x="574" y="42"/>
                  <a:pt x="540" y="9"/>
                  <a:pt x="498" y="9"/>
                </a:cubicBezTo>
                <a:cubicBezTo>
                  <a:pt x="456" y="9"/>
                  <a:pt x="422" y="42"/>
                  <a:pt x="422" y="85"/>
                </a:cubicBezTo>
                <a:lnTo>
                  <a:pt x="422" y="194"/>
                </a:lnTo>
                <a:cubicBezTo>
                  <a:pt x="321" y="228"/>
                  <a:pt x="228" y="304"/>
                  <a:pt x="161" y="397"/>
                </a:cubicBezTo>
                <a:cubicBezTo>
                  <a:pt x="68" y="498"/>
                  <a:pt x="1" y="633"/>
                  <a:pt x="1" y="776"/>
                </a:cubicBezTo>
                <a:lnTo>
                  <a:pt x="1" y="793"/>
                </a:lnTo>
                <a:lnTo>
                  <a:pt x="1" y="810"/>
                </a:lnTo>
                <a:cubicBezTo>
                  <a:pt x="60" y="911"/>
                  <a:pt x="161" y="962"/>
                  <a:pt x="254" y="987"/>
                </a:cubicBezTo>
                <a:cubicBezTo>
                  <a:pt x="280" y="991"/>
                  <a:pt x="306" y="993"/>
                  <a:pt x="332" y="993"/>
                </a:cubicBezTo>
                <a:cubicBezTo>
                  <a:pt x="405" y="993"/>
                  <a:pt x="476" y="976"/>
                  <a:pt x="532" y="945"/>
                </a:cubicBezTo>
                <a:cubicBezTo>
                  <a:pt x="574" y="928"/>
                  <a:pt x="591" y="877"/>
                  <a:pt x="566" y="843"/>
                </a:cubicBezTo>
                <a:cubicBezTo>
                  <a:pt x="554" y="815"/>
                  <a:pt x="527" y="798"/>
                  <a:pt x="498" y="798"/>
                </a:cubicBezTo>
                <a:cubicBezTo>
                  <a:pt x="484" y="798"/>
                  <a:pt x="470" y="802"/>
                  <a:pt x="456" y="810"/>
                </a:cubicBezTo>
                <a:cubicBezTo>
                  <a:pt x="432" y="822"/>
                  <a:pt x="391" y="834"/>
                  <a:pt x="346" y="834"/>
                </a:cubicBezTo>
                <a:cubicBezTo>
                  <a:pt x="327" y="834"/>
                  <a:pt x="307" y="832"/>
                  <a:pt x="287" y="827"/>
                </a:cubicBezTo>
                <a:cubicBezTo>
                  <a:pt x="228" y="818"/>
                  <a:pt x="178" y="793"/>
                  <a:pt x="152" y="751"/>
                </a:cubicBezTo>
                <a:cubicBezTo>
                  <a:pt x="161" y="666"/>
                  <a:pt x="212" y="574"/>
                  <a:pt x="279" y="498"/>
                </a:cubicBezTo>
                <a:cubicBezTo>
                  <a:pt x="338" y="422"/>
                  <a:pt x="405" y="371"/>
                  <a:pt x="464" y="346"/>
                </a:cubicBezTo>
                <a:cubicBezTo>
                  <a:pt x="599" y="523"/>
                  <a:pt x="734" y="633"/>
                  <a:pt x="861" y="725"/>
                </a:cubicBezTo>
                <a:cubicBezTo>
                  <a:pt x="886" y="742"/>
                  <a:pt x="903" y="759"/>
                  <a:pt x="928" y="776"/>
                </a:cubicBezTo>
                <a:cubicBezTo>
                  <a:pt x="996" y="835"/>
                  <a:pt x="1063" y="894"/>
                  <a:pt x="1122" y="970"/>
                </a:cubicBezTo>
                <a:cubicBezTo>
                  <a:pt x="1181" y="1046"/>
                  <a:pt x="1223" y="1139"/>
                  <a:pt x="1266" y="1265"/>
                </a:cubicBezTo>
                <a:cubicBezTo>
                  <a:pt x="1273" y="1302"/>
                  <a:pt x="1306" y="1326"/>
                  <a:pt x="1342" y="1326"/>
                </a:cubicBezTo>
                <a:cubicBezTo>
                  <a:pt x="1347" y="1326"/>
                  <a:pt x="1353" y="1325"/>
                  <a:pt x="1358" y="1324"/>
                </a:cubicBezTo>
                <a:cubicBezTo>
                  <a:pt x="1401" y="1307"/>
                  <a:pt x="1426" y="1265"/>
                  <a:pt x="1417" y="1223"/>
                </a:cubicBezTo>
                <a:cubicBezTo>
                  <a:pt x="1375" y="1071"/>
                  <a:pt x="1316" y="962"/>
                  <a:pt x="1249" y="869"/>
                </a:cubicBezTo>
                <a:cubicBezTo>
                  <a:pt x="1190" y="784"/>
                  <a:pt x="1173" y="709"/>
                  <a:pt x="1173" y="633"/>
                </a:cubicBezTo>
                <a:cubicBezTo>
                  <a:pt x="1181" y="557"/>
                  <a:pt x="1207" y="481"/>
                  <a:pt x="1257" y="388"/>
                </a:cubicBezTo>
                <a:cubicBezTo>
                  <a:pt x="1323" y="250"/>
                  <a:pt x="1476" y="162"/>
                  <a:pt x="1641" y="162"/>
                </a:cubicBezTo>
                <a:cubicBezTo>
                  <a:pt x="1668" y="162"/>
                  <a:pt x="1694" y="164"/>
                  <a:pt x="1721" y="169"/>
                </a:cubicBezTo>
                <a:cubicBezTo>
                  <a:pt x="1814" y="186"/>
                  <a:pt x="1898" y="228"/>
                  <a:pt x="1957" y="295"/>
                </a:cubicBezTo>
                <a:cubicBezTo>
                  <a:pt x="2016" y="363"/>
                  <a:pt x="2050" y="464"/>
                  <a:pt x="2050" y="590"/>
                </a:cubicBezTo>
                <a:cubicBezTo>
                  <a:pt x="2050" y="709"/>
                  <a:pt x="1974" y="827"/>
                  <a:pt x="1847" y="827"/>
                </a:cubicBezTo>
                <a:cubicBezTo>
                  <a:pt x="1780" y="827"/>
                  <a:pt x="1729" y="793"/>
                  <a:pt x="1696" y="759"/>
                </a:cubicBezTo>
                <a:cubicBezTo>
                  <a:pt x="1654" y="717"/>
                  <a:pt x="1637" y="675"/>
                  <a:pt x="1628" y="650"/>
                </a:cubicBezTo>
                <a:cubicBezTo>
                  <a:pt x="1621" y="613"/>
                  <a:pt x="1588" y="589"/>
                  <a:pt x="1552" y="589"/>
                </a:cubicBezTo>
                <a:cubicBezTo>
                  <a:pt x="1546" y="589"/>
                  <a:pt x="1541" y="589"/>
                  <a:pt x="1535" y="590"/>
                </a:cubicBezTo>
                <a:cubicBezTo>
                  <a:pt x="1493" y="599"/>
                  <a:pt x="1468" y="641"/>
                  <a:pt x="1476" y="683"/>
                </a:cubicBezTo>
                <a:cubicBezTo>
                  <a:pt x="1485" y="734"/>
                  <a:pt x="1519" y="810"/>
                  <a:pt x="1578" y="869"/>
                </a:cubicBezTo>
                <a:cubicBezTo>
                  <a:pt x="1620" y="911"/>
                  <a:pt x="1679" y="945"/>
                  <a:pt x="1746" y="970"/>
                </a:cubicBezTo>
                <a:cubicBezTo>
                  <a:pt x="1847" y="1147"/>
                  <a:pt x="1923" y="1366"/>
                  <a:pt x="1898" y="1552"/>
                </a:cubicBezTo>
                <a:cubicBezTo>
                  <a:pt x="1873" y="1737"/>
                  <a:pt x="1805" y="1855"/>
                  <a:pt x="1687" y="1940"/>
                </a:cubicBezTo>
                <a:cubicBezTo>
                  <a:pt x="1569" y="2016"/>
                  <a:pt x="1384" y="2066"/>
                  <a:pt x="1105" y="2066"/>
                </a:cubicBezTo>
                <a:lnTo>
                  <a:pt x="836" y="2066"/>
                </a:lnTo>
                <a:cubicBezTo>
                  <a:pt x="717" y="2066"/>
                  <a:pt x="599" y="1948"/>
                  <a:pt x="557" y="1763"/>
                </a:cubicBezTo>
                <a:cubicBezTo>
                  <a:pt x="515" y="1594"/>
                  <a:pt x="540" y="1408"/>
                  <a:pt x="684" y="1274"/>
                </a:cubicBezTo>
                <a:cubicBezTo>
                  <a:pt x="692" y="1265"/>
                  <a:pt x="701" y="1257"/>
                  <a:pt x="709" y="1248"/>
                </a:cubicBezTo>
                <a:cubicBezTo>
                  <a:pt x="717" y="1248"/>
                  <a:pt x="726" y="1240"/>
                  <a:pt x="726" y="1231"/>
                </a:cubicBezTo>
                <a:cubicBezTo>
                  <a:pt x="734" y="1215"/>
                  <a:pt x="734" y="1189"/>
                  <a:pt x="726" y="1164"/>
                </a:cubicBezTo>
                <a:cubicBezTo>
                  <a:pt x="726" y="1155"/>
                  <a:pt x="717" y="1147"/>
                  <a:pt x="709" y="1139"/>
                </a:cubicBezTo>
                <a:cubicBezTo>
                  <a:pt x="709" y="1139"/>
                  <a:pt x="701" y="1130"/>
                  <a:pt x="692" y="1130"/>
                </a:cubicBezTo>
                <a:cubicBezTo>
                  <a:pt x="684" y="1122"/>
                  <a:pt x="667" y="1113"/>
                  <a:pt x="658" y="1113"/>
                </a:cubicBezTo>
                <a:cubicBezTo>
                  <a:pt x="650" y="1113"/>
                  <a:pt x="633" y="1113"/>
                  <a:pt x="625" y="1122"/>
                </a:cubicBezTo>
                <a:cubicBezTo>
                  <a:pt x="616" y="1122"/>
                  <a:pt x="608" y="1130"/>
                  <a:pt x="608" y="1130"/>
                </a:cubicBezTo>
                <a:cubicBezTo>
                  <a:pt x="599" y="1139"/>
                  <a:pt x="591" y="1147"/>
                  <a:pt x="583" y="1155"/>
                </a:cubicBezTo>
                <a:cubicBezTo>
                  <a:pt x="540" y="1182"/>
                  <a:pt x="465" y="1211"/>
                  <a:pt x="363" y="1211"/>
                </a:cubicBezTo>
                <a:cubicBezTo>
                  <a:pt x="302" y="1211"/>
                  <a:pt x="232" y="1201"/>
                  <a:pt x="152" y="1172"/>
                </a:cubicBezTo>
                <a:cubicBezTo>
                  <a:pt x="145" y="1169"/>
                  <a:pt x="137" y="1167"/>
                  <a:pt x="129" y="1167"/>
                </a:cubicBezTo>
                <a:cubicBezTo>
                  <a:pt x="99" y="1167"/>
                  <a:pt x="65" y="1190"/>
                  <a:pt x="51" y="1223"/>
                </a:cubicBezTo>
                <a:cubicBezTo>
                  <a:pt x="43" y="1257"/>
                  <a:pt x="60" y="1307"/>
                  <a:pt x="102" y="1324"/>
                </a:cubicBezTo>
                <a:cubicBezTo>
                  <a:pt x="193" y="1357"/>
                  <a:pt x="280" y="1369"/>
                  <a:pt x="361" y="1369"/>
                </a:cubicBezTo>
                <a:cubicBezTo>
                  <a:pt x="385" y="1369"/>
                  <a:pt x="408" y="1368"/>
                  <a:pt x="431" y="1366"/>
                </a:cubicBezTo>
                <a:lnTo>
                  <a:pt x="431" y="1366"/>
                </a:lnTo>
                <a:cubicBezTo>
                  <a:pt x="372" y="1510"/>
                  <a:pt x="372" y="1670"/>
                  <a:pt x="405" y="1805"/>
                </a:cubicBezTo>
                <a:cubicBezTo>
                  <a:pt x="422" y="1898"/>
                  <a:pt x="473" y="1990"/>
                  <a:pt x="532" y="2066"/>
                </a:cubicBezTo>
                <a:lnTo>
                  <a:pt x="287" y="2066"/>
                </a:lnTo>
                <a:cubicBezTo>
                  <a:pt x="245" y="2066"/>
                  <a:pt x="212" y="2100"/>
                  <a:pt x="212" y="2142"/>
                </a:cubicBezTo>
                <a:cubicBezTo>
                  <a:pt x="212" y="2184"/>
                  <a:pt x="245" y="2226"/>
                  <a:pt x="287" y="2226"/>
                </a:cubicBezTo>
                <a:lnTo>
                  <a:pt x="1105" y="2226"/>
                </a:lnTo>
                <a:cubicBezTo>
                  <a:pt x="1401" y="2226"/>
                  <a:pt x="1620" y="2176"/>
                  <a:pt x="1780" y="2066"/>
                </a:cubicBezTo>
                <a:cubicBezTo>
                  <a:pt x="1940" y="1957"/>
                  <a:pt x="2025" y="1788"/>
                  <a:pt x="2050" y="1577"/>
                </a:cubicBezTo>
                <a:cubicBezTo>
                  <a:pt x="2075" y="1366"/>
                  <a:pt x="2016" y="1155"/>
                  <a:pt x="1923" y="970"/>
                </a:cubicBezTo>
                <a:cubicBezTo>
                  <a:pt x="2117" y="928"/>
                  <a:pt x="2210" y="742"/>
                  <a:pt x="2210" y="590"/>
                </a:cubicBezTo>
                <a:cubicBezTo>
                  <a:pt x="2210" y="430"/>
                  <a:pt x="2160" y="295"/>
                  <a:pt x="2075" y="194"/>
                </a:cubicBezTo>
                <a:cubicBezTo>
                  <a:pt x="1991" y="93"/>
                  <a:pt x="1881" y="34"/>
                  <a:pt x="1746" y="9"/>
                </a:cubicBezTo>
                <a:cubicBezTo>
                  <a:pt x="1714" y="3"/>
                  <a:pt x="1681" y="1"/>
                  <a:pt x="16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66"/>
          <p:cNvSpPr/>
          <p:nvPr/>
        </p:nvSpPr>
        <p:spPr>
          <a:xfrm>
            <a:off x="2091594" y="3514578"/>
            <a:ext cx="252347" cy="126223"/>
          </a:xfrm>
          <a:custGeom>
            <a:rect b="b" l="l" r="r" t="t"/>
            <a:pathLst>
              <a:path extrusionOk="0" h="1266" w="2531">
                <a:moveTo>
                  <a:pt x="1890" y="709"/>
                </a:moveTo>
                <a:cubicBezTo>
                  <a:pt x="1856" y="1021"/>
                  <a:pt x="1586" y="1266"/>
                  <a:pt x="1265" y="1266"/>
                </a:cubicBezTo>
                <a:cubicBezTo>
                  <a:pt x="937" y="1266"/>
                  <a:pt x="667" y="1021"/>
                  <a:pt x="633" y="709"/>
                </a:cubicBezTo>
                <a:cubicBezTo>
                  <a:pt x="625" y="709"/>
                  <a:pt x="616" y="709"/>
                  <a:pt x="599" y="709"/>
                </a:cubicBezTo>
                <a:lnTo>
                  <a:pt x="76" y="709"/>
                </a:lnTo>
                <a:cubicBezTo>
                  <a:pt x="34" y="709"/>
                  <a:pt x="1" y="676"/>
                  <a:pt x="1" y="633"/>
                </a:cubicBezTo>
                <a:cubicBezTo>
                  <a:pt x="1" y="591"/>
                  <a:pt x="34" y="558"/>
                  <a:pt x="76" y="558"/>
                </a:cubicBezTo>
                <a:lnTo>
                  <a:pt x="599" y="558"/>
                </a:lnTo>
                <a:cubicBezTo>
                  <a:pt x="616" y="558"/>
                  <a:pt x="625" y="558"/>
                  <a:pt x="633" y="558"/>
                </a:cubicBezTo>
                <a:cubicBezTo>
                  <a:pt x="667" y="246"/>
                  <a:pt x="937" y="1"/>
                  <a:pt x="1265" y="1"/>
                </a:cubicBezTo>
                <a:cubicBezTo>
                  <a:pt x="1586" y="1"/>
                  <a:pt x="1856" y="246"/>
                  <a:pt x="1890" y="558"/>
                </a:cubicBezTo>
                <a:cubicBezTo>
                  <a:pt x="1898" y="558"/>
                  <a:pt x="1906" y="558"/>
                  <a:pt x="1923" y="558"/>
                </a:cubicBezTo>
                <a:lnTo>
                  <a:pt x="2446" y="558"/>
                </a:lnTo>
                <a:cubicBezTo>
                  <a:pt x="2488" y="558"/>
                  <a:pt x="2530" y="591"/>
                  <a:pt x="2530" y="633"/>
                </a:cubicBezTo>
                <a:cubicBezTo>
                  <a:pt x="2530" y="676"/>
                  <a:pt x="2488" y="709"/>
                  <a:pt x="2446" y="709"/>
                </a:cubicBezTo>
                <a:lnTo>
                  <a:pt x="1923" y="709"/>
                </a:lnTo>
                <a:cubicBezTo>
                  <a:pt x="1906" y="709"/>
                  <a:pt x="1898" y="709"/>
                  <a:pt x="1890" y="709"/>
                </a:cubicBezTo>
                <a:close/>
                <a:moveTo>
                  <a:pt x="1738" y="633"/>
                </a:moveTo>
                <a:cubicBezTo>
                  <a:pt x="1738" y="895"/>
                  <a:pt x="1527" y="1106"/>
                  <a:pt x="1265" y="1106"/>
                </a:cubicBezTo>
                <a:cubicBezTo>
                  <a:pt x="996" y="1106"/>
                  <a:pt x="785" y="895"/>
                  <a:pt x="785" y="633"/>
                </a:cubicBezTo>
                <a:cubicBezTo>
                  <a:pt x="785" y="372"/>
                  <a:pt x="996" y="161"/>
                  <a:pt x="1265" y="161"/>
                </a:cubicBezTo>
                <a:cubicBezTo>
                  <a:pt x="1527" y="161"/>
                  <a:pt x="1738" y="372"/>
                  <a:pt x="1738" y="6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66"/>
          <p:cNvGrpSpPr/>
          <p:nvPr/>
        </p:nvGrpSpPr>
        <p:grpSpPr>
          <a:xfrm>
            <a:off x="6815245" y="2796675"/>
            <a:ext cx="221240" cy="221240"/>
            <a:chOff x="4371300" y="1601725"/>
            <a:chExt cx="55475" cy="55475"/>
          </a:xfrm>
        </p:grpSpPr>
        <p:sp>
          <p:nvSpPr>
            <p:cNvPr id="1438" name="Google Shape;1438;p66"/>
            <p:cNvSpPr/>
            <p:nvPr/>
          </p:nvSpPr>
          <p:spPr>
            <a:xfrm>
              <a:off x="4371300" y="1601925"/>
              <a:ext cx="17325" cy="55275"/>
            </a:xfrm>
            <a:custGeom>
              <a:rect b="b" l="l" r="r" t="t"/>
              <a:pathLst>
                <a:path extrusionOk="0" h="2211" w="693">
                  <a:moveTo>
                    <a:pt x="1" y="338"/>
                  </a:moveTo>
                  <a:cubicBezTo>
                    <a:pt x="1" y="152"/>
                    <a:pt x="152" y="1"/>
                    <a:pt x="346" y="1"/>
                  </a:cubicBezTo>
                  <a:cubicBezTo>
                    <a:pt x="532" y="1"/>
                    <a:pt x="692" y="152"/>
                    <a:pt x="692" y="338"/>
                  </a:cubicBezTo>
                  <a:cubicBezTo>
                    <a:pt x="692" y="507"/>
                    <a:pt x="574" y="642"/>
                    <a:pt x="422" y="675"/>
                  </a:cubicBezTo>
                  <a:cubicBezTo>
                    <a:pt x="422" y="675"/>
                    <a:pt x="422" y="684"/>
                    <a:pt x="422" y="684"/>
                  </a:cubicBezTo>
                  <a:lnTo>
                    <a:pt x="422" y="1527"/>
                  </a:lnTo>
                  <a:cubicBezTo>
                    <a:pt x="422" y="1527"/>
                    <a:pt x="422" y="1535"/>
                    <a:pt x="422" y="1535"/>
                  </a:cubicBezTo>
                  <a:cubicBezTo>
                    <a:pt x="574" y="1569"/>
                    <a:pt x="692" y="1704"/>
                    <a:pt x="692" y="1873"/>
                  </a:cubicBezTo>
                  <a:cubicBezTo>
                    <a:pt x="692" y="2058"/>
                    <a:pt x="532" y="2210"/>
                    <a:pt x="346" y="2210"/>
                  </a:cubicBezTo>
                  <a:cubicBezTo>
                    <a:pt x="152" y="2210"/>
                    <a:pt x="1" y="2058"/>
                    <a:pt x="1" y="1873"/>
                  </a:cubicBezTo>
                  <a:cubicBezTo>
                    <a:pt x="1" y="1704"/>
                    <a:pt x="119" y="1569"/>
                    <a:pt x="270" y="1535"/>
                  </a:cubicBezTo>
                  <a:cubicBezTo>
                    <a:pt x="270" y="1535"/>
                    <a:pt x="270" y="1527"/>
                    <a:pt x="270" y="1527"/>
                  </a:cubicBezTo>
                  <a:lnTo>
                    <a:pt x="270" y="684"/>
                  </a:lnTo>
                  <a:cubicBezTo>
                    <a:pt x="270" y="684"/>
                    <a:pt x="270" y="675"/>
                    <a:pt x="270" y="675"/>
                  </a:cubicBezTo>
                  <a:cubicBezTo>
                    <a:pt x="119" y="642"/>
                    <a:pt x="1" y="507"/>
                    <a:pt x="1" y="338"/>
                  </a:cubicBezTo>
                  <a:close/>
                  <a:moveTo>
                    <a:pt x="346" y="161"/>
                  </a:moveTo>
                  <a:cubicBezTo>
                    <a:pt x="245" y="161"/>
                    <a:pt x="161" y="237"/>
                    <a:pt x="161" y="338"/>
                  </a:cubicBezTo>
                  <a:cubicBezTo>
                    <a:pt x="161" y="439"/>
                    <a:pt x="245" y="523"/>
                    <a:pt x="346" y="523"/>
                  </a:cubicBezTo>
                  <a:cubicBezTo>
                    <a:pt x="448" y="523"/>
                    <a:pt x="532" y="439"/>
                    <a:pt x="532" y="338"/>
                  </a:cubicBezTo>
                  <a:cubicBezTo>
                    <a:pt x="532" y="237"/>
                    <a:pt x="448" y="161"/>
                    <a:pt x="346" y="161"/>
                  </a:cubicBezTo>
                  <a:close/>
                  <a:moveTo>
                    <a:pt x="346" y="1687"/>
                  </a:moveTo>
                  <a:cubicBezTo>
                    <a:pt x="245" y="1687"/>
                    <a:pt x="161" y="1772"/>
                    <a:pt x="161" y="1873"/>
                  </a:cubicBezTo>
                  <a:cubicBezTo>
                    <a:pt x="161" y="1974"/>
                    <a:pt x="245" y="2058"/>
                    <a:pt x="346" y="2058"/>
                  </a:cubicBezTo>
                  <a:cubicBezTo>
                    <a:pt x="448" y="2058"/>
                    <a:pt x="532" y="1974"/>
                    <a:pt x="532" y="1873"/>
                  </a:cubicBezTo>
                  <a:cubicBezTo>
                    <a:pt x="532" y="1772"/>
                    <a:pt x="448" y="1687"/>
                    <a:pt x="346" y="16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6"/>
            <p:cNvSpPr/>
            <p:nvPr/>
          </p:nvSpPr>
          <p:spPr>
            <a:xfrm>
              <a:off x="4392600" y="1601725"/>
              <a:ext cx="34175" cy="55475"/>
            </a:xfrm>
            <a:custGeom>
              <a:rect b="b" l="l" r="r" t="t"/>
              <a:pathLst>
                <a:path extrusionOk="0" h="2219" w="1367">
                  <a:moveTo>
                    <a:pt x="945" y="1543"/>
                  </a:moveTo>
                  <a:cubicBezTo>
                    <a:pt x="793" y="1577"/>
                    <a:pt x="683" y="1712"/>
                    <a:pt x="683" y="1881"/>
                  </a:cubicBezTo>
                  <a:cubicBezTo>
                    <a:pt x="683" y="2066"/>
                    <a:pt x="835" y="2218"/>
                    <a:pt x="1021" y="2218"/>
                  </a:cubicBezTo>
                  <a:cubicBezTo>
                    <a:pt x="1215" y="2218"/>
                    <a:pt x="1366" y="2066"/>
                    <a:pt x="1366" y="1881"/>
                  </a:cubicBezTo>
                  <a:cubicBezTo>
                    <a:pt x="1366" y="1712"/>
                    <a:pt x="1248" y="1577"/>
                    <a:pt x="1105" y="1543"/>
                  </a:cubicBezTo>
                  <a:lnTo>
                    <a:pt x="1105" y="666"/>
                  </a:lnTo>
                  <a:cubicBezTo>
                    <a:pt x="1105" y="447"/>
                    <a:pt x="928" y="270"/>
                    <a:pt x="709" y="270"/>
                  </a:cubicBezTo>
                  <a:lnTo>
                    <a:pt x="279" y="270"/>
                  </a:lnTo>
                  <a:lnTo>
                    <a:pt x="405" y="144"/>
                  </a:lnTo>
                  <a:cubicBezTo>
                    <a:pt x="439" y="110"/>
                    <a:pt x="439" y="59"/>
                    <a:pt x="405" y="34"/>
                  </a:cubicBezTo>
                  <a:cubicBezTo>
                    <a:pt x="371" y="0"/>
                    <a:pt x="321" y="0"/>
                    <a:pt x="296" y="34"/>
                  </a:cubicBezTo>
                  <a:lnTo>
                    <a:pt x="34" y="295"/>
                  </a:lnTo>
                  <a:cubicBezTo>
                    <a:pt x="0" y="321"/>
                    <a:pt x="0" y="371"/>
                    <a:pt x="34" y="405"/>
                  </a:cubicBezTo>
                  <a:lnTo>
                    <a:pt x="296" y="666"/>
                  </a:lnTo>
                  <a:cubicBezTo>
                    <a:pt x="321" y="700"/>
                    <a:pt x="371" y="700"/>
                    <a:pt x="405" y="666"/>
                  </a:cubicBezTo>
                  <a:cubicBezTo>
                    <a:pt x="439" y="641"/>
                    <a:pt x="439" y="591"/>
                    <a:pt x="405" y="557"/>
                  </a:cubicBezTo>
                  <a:lnTo>
                    <a:pt x="279" y="430"/>
                  </a:lnTo>
                  <a:lnTo>
                    <a:pt x="709" y="430"/>
                  </a:lnTo>
                  <a:cubicBezTo>
                    <a:pt x="835" y="430"/>
                    <a:pt x="945" y="531"/>
                    <a:pt x="945" y="666"/>
                  </a:cubicBezTo>
                  <a:close/>
                  <a:moveTo>
                    <a:pt x="835" y="1881"/>
                  </a:moveTo>
                  <a:cubicBezTo>
                    <a:pt x="835" y="1780"/>
                    <a:pt x="920" y="1695"/>
                    <a:pt x="1021" y="1695"/>
                  </a:cubicBezTo>
                  <a:cubicBezTo>
                    <a:pt x="1122" y="1695"/>
                    <a:pt x="1206" y="1780"/>
                    <a:pt x="1206" y="1881"/>
                  </a:cubicBezTo>
                  <a:cubicBezTo>
                    <a:pt x="1206" y="1982"/>
                    <a:pt x="1122" y="2066"/>
                    <a:pt x="1021" y="2066"/>
                  </a:cubicBezTo>
                  <a:cubicBezTo>
                    <a:pt x="920" y="2066"/>
                    <a:pt x="835" y="1982"/>
                    <a:pt x="835" y="18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66"/>
          <p:cNvSpPr/>
          <p:nvPr/>
        </p:nvSpPr>
        <p:spPr>
          <a:xfrm>
            <a:off x="5480742" y="2797423"/>
            <a:ext cx="199405" cy="220442"/>
          </a:xfrm>
          <a:custGeom>
            <a:rect b="b" l="l" r="r" t="t"/>
            <a:pathLst>
              <a:path extrusionOk="0" h="2211" w="2000">
                <a:moveTo>
                  <a:pt x="1" y="1873"/>
                </a:moveTo>
                <a:cubicBezTo>
                  <a:pt x="1" y="2058"/>
                  <a:pt x="152" y="2210"/>
                  <a:pt x="338" y="2210"/>
                </a:cubicBezTo>
                <a:cubicBezTo>
                  <a:pt x="532" y="2210"/>
                  <a:pt x="684" y="2058"/>
                  <a:pt x="684" y="1873"/>
                </a:cubicBezTo>
                <a:cubicBezTo>
                  <a:pt x="684" y="1704"/>
                  <a:pt x="574" y="1569"/>
                  <a:pt x="422" y="1535"/>
                </a:cubicBezTo>
                <a:cubicBezTo>
                  <a:pt x="422" y="1535"/>
                  <a:pt x="422" y="1527"/>
                  <a:pt x="422" y="1527"/>
                </a:cubicBezTo>
                <a:lnTo>
                  <a:pt x="422" y="1341"/>
                </a:lnTo>
                <a:lnTo>
                  <a:pt x="422" y="1341"/>
                </a:lnTo>
                <a:cubicBezTo>
                  <a:pt x="422" y="1240"/>
                  <a:pt x="507" y="1156"/>
                  <a:pt x="608" y="1156"/>
                </a:cubicBezTo>
                <a:lnTo>
                  <a:pt x="1341" y="1156"/>
                </a:lnTo>
                <a:cubicBezTo>
                  <a:pt x="1561" y="1156"/>
                  <a:pt x="1738" y="979"/>
                  <a:pt x="1738" y="760"/>
                </a:cubicBezTo>
                <a:lnTo>
                  <a:pt x="1738" y="675"/>
                </a:lnTo>
                <a:cubicBezTo>
                  <a:pt x="1890" y="642"/>
                  <a:pt x="1999" y="507"/>
                  <a:pt x="1999" y="338"/>
                </a:cubicBezTo>
                <a:cubicBezTo>
                  <a:pt x="1999" y="152"/>
                  <a:pt x="1847" y="1"/>
                  <a:pt x="1662" y="1"/>
                </a:cubicBezTo>
                <a:cubicBezTo>
                  <a:pt x="1468" y="1"/>
                  <a:pt x="1316" y="152"/>
                  <a:pt x="1316" y="338"/>
                </a:cubicBezTo>
                <a:cubicBezTo>
                  <a:pt x="1316" y="507"/>
                  <a:pt x="1426" y="642"/>
                  <a:pt x="1578" y="675"/>
                </a:cubicBezTo>
                <a:lnTo>
                  <a:pt x="1578" y="760"/>
                </a:lnTo>
                <a:cubicBezTo>
                  <a:pt x="1578" y="895"/>
                  <a:pt x="1476" y="1004"/>
                  <a:pt x="1341" y="1004"/>
                </a:cubicBezTo>
                <a:lnTo>
                  <a:pt x="608" y="1004"/>
                </a:lnTo>
                <a:cubicBezTo>
                  <a:pt x="540" y="1004"/>
                  <a:pt x="473" y="1021"/>
                  <a:pt x="422" y="1055"/>
                </a:cubicBezTo>
                <a:lnTo>
                  <a:pt x="422" y="684"/>
                </a:lnTo>
                <a:cubicBezTo>
                  <a:pt x="422" y="684"/>
                  <a:pt x="422" y="675"/>
                  <a:pt x="422" y="675"/>
                </a:cubicBezTo>
                <a:cubicBezTo>
                  <a:pt x="574" y="642"/>
                  <a:pt x="684" y="507"/>
                  <a:pt x="684" y="338"/>
                </a:cubicBezTo>
                <a:cubicBezTo>
                  <a:pt x="684" y="152"/>
                  <a:pt x="532" y="1"/>
                  <a:pt x="338" y="1"/>
                </a:cubicBezTo>
                <a:cubicBezTo>
                  <a:pt x="152" y="1"/>
                  <a:pt x="1" y="152"/>
                  <a:pt x="1" y="338"/>
                </a:cubicBezTo>
                <a:cubicBezTo>
                  <a:pt x="1" y="507"/>
                  <a:pt x="110" y="642"/>
                  <a:pt x="262" y="675"/>
                </a:cubicBezTo>
                <a:cubicBezTo>
                  <a:pt x="262" y="675"/>
                  <a:pt x="262" y="684"/>
                  <a:pt x="262" y="684"/>
                </a:cubicBezTo>
                <a:lnTo>
                  <a:pt x="262" y="1341"/>
                </a:lnTo>
                <a:lnTo>
                  <a:pt x="262" y="1341"/>
                </a:lnTo>
                <a:lnTo>
                  <a:pt x="262" y="1527"/>
                </a:lnTo>
                <a:cubicBezTo>
                  <a:pt x="262" y="1527"/>
                  <a:pt x="262" y="1535"/>
                  <a:pt x="262" y="1535"/>
                </a:cubicBezTo>
                <a:cubicBezTo>
                  <a:pt x="110" y="1569"/>
                  <a:pt x="1" y="1704"/>
                  <a:pt x="1" y="1873"/>
                </a:cubicBezTo>
                <a:close/>
                <a:moveTo>
                  <a:pt x="338" y="2058"/>
                </a:moveTo>
                <a:cubicBezTo>
                  <a:pt x="237" y="2058"/>
                  <a:pt x="161" y="1974"/>
                  <a:pt x="161" y="1873"/>
                </a:cubicBezTo>
                <a:cubicBezTo>
                  <a:pt x="161" y="1772"/>
                  <a:pt x="237" y="1687"/>
                  <a:pt x="338" y="1687"/>
                </a:cubicBezTo>
                <a:cubicBezTo>
                  <a:pt x="439" y="1687"/>
                  <a:pt x="523" y="1772"/>
                  <a:pt x="523" y="1873"/>
                </a:cubicBezTo>
                <a:cubicBezTo>
                  <a:pt x="523" y="1974"/>
                  <a:pt x="439" y="2058"/>
                  <a:pt x="338" y="2058"/>
                </a:cubicBezTo>
                <a:close/>
                <a:moveTo>
                  <a:pt x="338" y="523"/>
                </a:moveTo>
                <a:cubicBezTo>
                  <a:pt x="237" y="523"/>
                  <a:pt x="161" y="439"/>
                  <a:pt x="161" y="338"/>
                </a:cubicBezTo>
                <a:cubicBezTo>
                  <a:pt x="161" y="237"/>
                  <a:pt x="237" y="161"/>
                  <a:pt x="338" y="161"/>
                </a:cubicBezTo>
                <a:cubicBezTo>
                  <a:pt x="439" y="161"/>
                  <a:pt x="523" y="237"/>
                  <a:pt x="523" y="338"/>
                </a:cubicBezTo>
                <a:cubicBezTo>
                  <a:pt x="523" y="439"/>
                  <a:pt x="439" y="523"/>
                  <a:pt x="338" y="523"/>
                </a:cubicBezTo>
                <a:close/>
                <a:moveTo>
                  <a:pt x="1476" y="338"/>
                </a:moveTo>
                <a:cubicBezTo>
                  <a:pt x="1476" y="439"/>
                  <a:pt x="1561" y="523"/>
                  <a:pt x="1662" y="523"/>
                </a:cubicBezTo>
                <a:cubicBezTo>
                  <a:pt x="1763" y="523"/>
                  <a:pt x="1847" y="439"/>
                  <a:pt x="1847" y="338"/>
                </a:cubicBezTo>
                <a:cubicBezTo>
                  <a:pt x="1847" y="237"/>
                  <a:pt x="1763" y="161"/>
                  <a:pt x="1662" y="161"/>
                </a:cubicBezTo>
                <a:cubicBezTo>
                  <a:pt x="1561" y="161"/>
                  <a:pt x="1476" y="237"/>
                  <a:pt x="1476" y="3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66"/>
          <p:cNvSpPr/>
          <p:nvPr/>
        </p:nvSpPr>
        <p:spPr>
          <a:xfrm>
            <a:off x="6153328" y="2797423"/>
            <a:ext cx="199405" cy="220442"/>
          </a:xfrm>
          <a:custGeom>
            <a:rect b="b" l="l" r="r" t="t"/>
            <a:pathLst>
              <a:path extrusionOk="0" h="2211" w="2000">
                <a:moveTo>
                  <a:pt x="1" y="1873"/>
                </a:moveTo>
                <a:cubicBezTo>
                  <a:pt x="1" y="2058"/>
                  <a:pt x="153" y="2210"/>
                  <a:pt x="338" y="2210"/>
                </a:cubicBezTo>
                <a:cubicBezTo>
                  <a:pt x="532" y="2210"/>
                  <a:pt x="684" y="2058"/>
                  <a:pt x="684" y="1873"/>
                </a:cubicBezTo>
                <a:cubicBezTo>
                  <a:pt x="684" y="1704"/>
                  <a:pt x="574" y="1569"/>
                  <a:pt x="423" y="1535"/>
                </a:cubicBezTo>
                <a:cubicBezTo>
                  <a:pt x="423" y="1535"/>
                  <a:pt x="423" y="1527"/>
                  <a:pt x="423" y="1527"/>
                </a:cubicBezTo>
                <a:lnTo>
                  <a:pt x="423" y="1055"/>
                </a:lnTo>
                <a:cubicBezTo>
                  <a:pt x="549" y="1215"/>
                  <a:pt x="751" y="1316"/>
                  <a:pt x="971" y="1316"/>
                </a:cubicBezTo>
                <a:lnTo>
                  <a:pt x="1325" y="1316"/>
                </a:lnTo>
                <a:cubicBezTo>
                  <a:pt x="1359" y="1468"/>
                  <a:pt x="1494" y="1578"/>
                  <a:pt x="1662" y="1578"/>
                </a:cubicBezTo>
                <a:cubicBezTo>
                  <a:pt x="1848" y="1578"/>
                  <a:pt x="2000" y="1426"/>
                  <a:pt x="2000" y="1240"/>
                </a:cubicBezTo>
                <a:cubicBezTo>
                  <a:pt x="2000" y="1046"/>
                  <a:pt x="1848" y="895"/>
                  <a:pt x="1662" y="895"/>
                </a:cubicBezTo>
                <a:cubicBezTo>
                  <a:pt x="1494" y="895"/>
                  <a:pt x="1359" y="1004"/>
                  <a:pt x="1325" y="1156"/>
                </a:cubicBezTo>
                <a:lnTo>
                  <a:pt x="971" y="1156"/>
                </a:lnTo>
                <a:cubicBezTo>
                  <a:pt x="692" y="1156"/>
                  <a:pt x="456" y="945"/>
                  <a:pt x="423" y="675"/>
                </a:cubicBezTo>
                <a:cubicBezTo>
                  <a:pt x="574" y="633"/>
                  <a:pt x="684" y="498"/>
                  <a:pt x="684" y="338"/>
                </a:cubicBezTo>
                <a:cubicBezTo>
                  <a:pt x="684" y="152"/>
                  <a:pt x="532" y="1"/>
                  <a:pt x="338" y="1"/>
                </a:cubicBezTo>
                <a:cubicBezTo>
                  <a:pt x="153" y="1"/>
                  <a:pt x="1" y="152"/>
                  <a:pt x="1" y="338"/>
                </a:cubicBezTo>
                <a:cubicBezTo>
                  <a:pt x="1" y="507"/>
                  <a:pt x="111" y="642"/>
                  <a:pt x="262" y="675"/>
                </a:cubicBezTo>
                <a:cubicBezTo>
                  <a:pt x="262" y="675"/>
                  <a:pt x="262" y="684"/>
                  <a:pt x="262" y="684"/>
                </a:cubicBezTo>
                <a:lnTo>
                  <a:pt x="262" y="1527"/>
                </a:lnTo>
                <a:cubicBezTo>
                  <a:pt x="262" y="1527"/>
                  <a:pt x="262" y="1535"/>
                  <a:pt x="262" y="1535"/>
                </a:cubicBezTo>
                <a:cubicBezTo>
                  <a:pt x="111" y="1569"/>
                  <a:pt x="1" y="1704"/>
                  <a:pt x="1" y="1873"/>
                </a:cubicBezTo>
                <a:close/>
                <a:moveTo>
                  <a:pt x="338" y="2058"/>
                </a:moveTo>
                <a:cubicBezTo>
                  <a:pt x="237" y="2058"/>
                  <a:pt x="161" y="1974"/>
                  <a:pt x="161" y="1873"/>
                </a:cubicBezTo>
                <a:cubicBezTo>
                  <a:pt x="161" y="1772"/>
                  <a:pt x="237" y="1687"/>
                  <a:pt x="338" y="1687"/>
                </a:cubicBezTo>
                <a:cubicBezTo>
                  <a:pt x="439" y="1687"/>
                  <a:pt x="524" y="1772"/>
                  <a:pt x="524" y="1873"/>
                </a:cubicBezTo>
                <a:cubicBezTo>
                  <a:pt x="524" y="1974"/>
                  <a:pt x="439" y="2058"/>
                  <a:pt x="338" y="2058"/>
                </a:cubicBezTo>
                <a:close/>
                <a:moveTo>
                  <a:pt x="338" y="523"/>
                </a:moveTo>
                <a:cubicBezTo>
                  <a:pt x="237" y="523"/>
                  <a:pt x="161" y="439"/>
                  <a:pt x="161" y="338"/>
                </a:cubicBezTo>
                <a:cubicBezTo>
                  <a:pt x="161" y="237"/>
                  <a:pt x="237" y="161"/>
                  <a:pt x="338" y="161"/>
                </a:cubicBezTo>
                <a:cubicBezTo>
                  <a:pt x="439" y="161"/>
                  <a:pt x="524" y="237"/>
                  <a:pt x="524" y="338"/>
                </a:cubicBezTo>
                <a:cubicBezTo>
                  <a:pt x="524" y="439"/>
                  <a:pt x="439" y="523"/>
                  <a:pt x="338" y="523"/>
                </a:cubicBezTo>
                <a:close/>
                <a:moveTo>
                  <a:pt x="1477" y="1240"/>
                </a:moveTo>
                <a:cubicBezTo>
                  <a:pt x="1477" y="1341"/>
                  <a:pt x="1561" y="1426"/>
                  <a:pt x="1662" y="1426"/>
                </a:cubicBezTo>
                <a:cubicBezTo>
                  <a:pt x="1763" y="1426"/>
                  <a:pt x="1848" y="1341"/>
                  <a:pt x="1848" y="1240"/>
                </a:cubicBezTo>
                <a:cubicBezTo>
                  <a:pt x="1848" y="1139"/>
                  <a:pt x="1763" y="1055"/>
                  <a:pt x="1662" y="1055"/>
                </a:cubicBezTo>
                <a:cubicBezTo>
                  <a:pt x="1561" y="1055"/>
                  <a:pt x="1477" y="1139"/>
                  <a:pt x="1477" y="12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66"/>
          <p:cNvSpPr/>
          <p:nvPr/>
        </p:nvSpPr>
        <p:spPr>
          <a:xfrm>
            <a:off x="1445031" y="3470111"/>
            <a:ext cx="199405" cy="220343"/>
          </a:xfrm>
          <a:custGeom>
            <a:rect b="b" l="l" r="r" t="t"/>
            <a:pathLst>
              <a:path extrusionOk="0" h="2210" w="2000">
                <a:moveTo>
                  <a:pt x="658" y="1872"/>
                </a:moveTo>
                <a:cubicBezTo>
                  <a:pt x="658" y="2058"/>
                  <a:pt x="810" y="2209"/>
                  <a:pt x="1004" y="2209"/>
                </a:cubicBezTo>
                <a:cubicBezTo>
                  <a:pt x="1190" y="2209"/>
                  <a:pt x="1341" y="2058"/>
                  <a:pt x="1341" y="1872"/>
                </a:cubicBezTo>
                <a:cubicBezTo>
                  <a:pt x="1341" y="1703"/>
                  <a:pt x="1232" y="1569"/>
                  <a:pt x="1080" y="1535"/>
                </a:cubicBezTo>
                <a:lnTo>
                  <a:pt x="1080" y="1155"/>
                </a:lnTo>
                <a:lnTo>
                  <a:pt x="1341" y="1155"/>
                </a:lnTo>
                <a:cubicBezTo>
                  <a:pt x="1561" y="1155"/>
                  <a:pt x="1738" y="978"/>
                  <a:pt x="1738" y="759"/>
                </a:cubicBezTo>
                <a:lnTo>
                  <a:pt x="1738" y="675"/>
                </a:lnTo>
                <a:cubicBezTo>
                  <a:pt x="1890" y="641"/>
                  <a:pt x="1999" y="506"/>
                  <a:pt x="1999" y="337"/>
                </a:cubicBezTo>
                <a:cubicBezTo>
                  <a:pt x="1999" y="152"/>
                  <a:pt x="1847" y="0"/>
                  <a:pt x="1662" y="0"/>
                </a:cubicBezTo>
                <a:cubicBezTo>
                  <a:pt x="1468" y="0"/>
                  <a:pt x="1316" y="152"/>
                  <a:pt x="1316" y="337"/>
                </a:cubicBezTo>
                <a:cubicBezTo>
                  <a:pt x="1316" y="506"/>
                  <a:pt x="1426" y="641"/>
                  <a:pt x="1578" y="675"/>
                </a:cubicBezTo>
                <a:lnTo>
                  <a:pt x="1578" y="759"/>
                </a:lnTo>
                <a:cubicBezTo>
                  <a:pt x="1578" y="894"/>
                  <a:pt x="1476" y="1004"/>
                  <a:pt x="1341" y="1004"/>
                </a:cubicBezTo>
                <a:lnTo>
                  <a:pt x="658" y="1004"/>
                </a:lnTo>
                <a:cubicBezTo>
                  <a:pt x="523" y="1004"/>
                  <a:pt x="422" y="894"/>
                  <a:pt x="422" y="759"/>
                </a:cubicBezTo>
                <a:lnTo>
                  <a:pt x="422" y="675"/>
                </a:lnTo>
                <a:cubicBezTo>
                  <a:pt x="574" y="641"/>
                  <a:pt x="684" y="506"/>
                  <a:pt x="684" y="337"/>
                </a:cubicBezTo>
                <a:cubicBezTo>
                  <a:pt x="684" y="152"/>
                  <a:pt x="532" y="0"/>
                  <a:pt x="338" y="0"/>
                </a:cubicBezTo>
                <a:cubicBezTo>
                  <a:pt x="152" y="0"/>
                  <a:pt x="1" y="152"/>
                  <a:pt x="1" y="337"/>
                </a:cubicBezTo>
                <a:cubicBezTo>
                  <a:pt x="1" y="506"/>
                  <a:pt x="110" y="641"/>
                  <a:pt x="262" y="675"/>
                </a:cubicBezTo>
                <a:lnTo>
                  <a:pt x="262" y="759"/>
                </a:lnTo>
                <a:cubicBezTo>
                  <a:pt x="262" y="978"/>
                  <a:pt x="439" y="1155"/>
                  <a:pt x="658" y="1155"/>
                </a:cubicBezTo>
                <a:lnTo>
                  <a:pt x="920" y="1155"/>
                </a:lnTo>
                <a:lnTo>
                  <a:pt x="920" y="1535"/>
                </a:lnTo>
                <a:cubicBezTo>
                  <a:pt x="768" y="1569"/>
                  <a:pt x="658" y="1703"/>
                  <a:pt x="658" y="1872"/>
                </a:cubicBezTo>
                <a:close/>
                <a:moveTo>
                  <a:pt x="1004" y="2058"/>
                </a:moveTo>
                <a:cubicBezTo>
                  <a:pt x="895" y="2058"/>
                  <a:pt x="819" y="1973"/>
                  <a:pt x="819" y="1872"/>
                </a:cubicBezTo>
                <a:cubicBezTo>
                  <a:pt x="819" y="1771"/>
                  <a:pt x="895" y="1687"/>
                  <a:pt x="1004" y="1687"/>
                </a:cubicBezTo>
                <a:cubicBezTo>
                  <a:pt x="1105" y="1687"/>
                  <a:pt x="1181" y="1771"/>
                  <a:pt x="1181" y="1872"/>
                </a:cubicBezTo>
                <a:cubicBezTo>
                  <a:pt x="1181" y="1973"/>
                  <a:pt x="1105" y="2058"/>
                  <a:pt x="1004" y="2058"/>
                </a:cubicBezTo>
                <a:close/>
                <a:moveTo>
                  <a:pt x="338" y="523"/>
                </a:moveTo>
                <a:cubicBezTo>
                  <a:pt x="237" y="523"/>
                  <a:pt x="161" y="439"/>
                  <a:pt x="161" y="337"/>
                </a:cubicBezTo>
                <a:cubicBezTo>
                  <a:pt x="161" y="236"/>
                  <a:pt x="237" y="160"/>
                  <a:pt x="338" y="160"/>
                </a:cubicBezTo>
                <a:cubicBezTo>
                  <a:pt x="439" y="160"/>
                  <a:pt x="523" y="236"/>
                  <a:pt x="523" y="337"/>
                </a:cubicBezTo>
                <a:cubicBezTo>
                  <a:pt x="523" y="439"/>
                  <a:pt x="439" y="523"/>
                  <a:pt x="338" y="523"/>
                </a:cubicBezTo>
                <a:close/>
                <a:moveTo>
                  <a:pt x="1476" y="337"/>
                </a:moveTo>
                <a:cubicBezTo>
                  <a:pt x="1476" y="439"/>
                  <a:pt x="1561" y="523"/>
                  <a:pt x="1662" y="523"/>
                </a:cubicBezTo>
                <a:cubicBezTo>
                  <a:pt x="1763" y="523"/>
                  <a:pt x="1847" y="439"/>
                  <a:pt x="1847" y="337"/>
                </a:cubicBezTo>
                <a:cubicBezTo>
                  <a:pt x="1847" y="236"/>
                  <a:pt x="1763" y="160"/>
                  <a:pt x="1662" y="160"/>
                </a:cubicBezTo>
                <a:cubicBezTo>
                  <a:pt x="1561" y="160"/>
                  <a:pt x="1476" y="236"/>
                  <a:pt x="1476" y="3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3" name="Google Shape;1443;p66"/>
          <p:cNvGrpSpPr/>
          <p:nvPr/>
        </p:nvGrpSpPr>
        <p:grpSpPr>
          <a:xfrm>
            <a:off x="7482853" y="2796675"/>
            <a:ext cx="231310" cy="222037"/>
            <a:chOff x="4538700" y="1601725"/>
            <a:chExt cx="58000" cy="55675"/>
          </a:xfrm>
        </p:grpSpPr>
        <p:sp>
          <p:nvSpPr>
            <p:cNvPr id="1444" name="Google Shape;1444;p66"/>
            <p:cNvSpPr/>
            <p:nvPr/>
          </p:nvSpPr>
          <p:spPr>
            <a:xfrm>
              <a:off x="4538700" y="1601925"/>
              <a:ext cx="34175" cy="55475"/>
            </a:xfrm>
            <a:custGeom>
              <a:rect b="b" l="l" r="r" t="t"/>
              <a:pathLst>
                <a:path extrusionOk="0" h="2219" w="1367">
                  <a:moveTo>
                    <a:pt x="422" y="675"/>
                  </a:moveTo>
                  <a:cubicBezTo>
                    <a:pt x="574" y="642"/>
                    <a:pt x="683" y="507"/>
                    <a:pt x="683" y="338"/>
                  </a:cubicBezTo>
                  <a:cubicBezTo>
                    <a:pt x="683" y="152"/>
                    <a:pt x="532" y="1"/>
                    <a:pt x="346" y="1"/>
                  </a:cubicBezTo>
                  <a:cubicBezTo>
                    <a:pt x="152" y="1"/>
                    <a:pt x="0" y="152"/>
                    <a:pt x="0" y="338"/>
                  </a:cubicBezTo>
                  <a:cubicBezTo>
                    <a:pt x="0" y="507"/>
                    <a:pt x="110" y="642"/>
                    <a:pt x="262" y="675"/>
                  </a:cubicBezTo>
                  <a:lnTo>
                    <a:pt x="262" y="1552"/>
                  </a:lnTo>
                  <a:cubicBezTo>
                    <a:pt x="262" y="1772"/>
                    <a:pt x="439" y="1949"/>
                    <a:pt x="658" y="1949"/>
                  </a:cubicBezTo>
                  <a:lnTo>
                    <a:pt x="1088" y="1949"/>
                  </a:lnTo>
                  <a:lnTo>
                    <a:pt x="962" y="2075"/>
                  </a:lnTo>
                  <a:cubicBezTo>
                    <a:pt x="928" y="2109"/>
                    <a:pt x="928" y="2159"/>
                    <a:pt x="962" y="2193"/>
                  </a:cubicBezTo>
                  <a:cubicBezTo>
                    <a:pt x="987" y="2219"/>
                    <a:pt x="1038" y="2219"/>
                    <a:pt x="1071" y="2193"/>
                  </a:cubicBezTo>
                  <a:lnTo>
                    <a:pt x="1333" y="1923"/>
                  </a:lnTo>
                  <a:cubicBezTo>
                    <a:pt x="1367" y="1898"/>
                    <a:pt x="1367" y="1847"/>
                    <a:pt x="1333" y="1814"/>
                  </a:cubicBezTo>
                  <a:lnTo>
                    <a:pt x="1071" y="1552"/>
                  </a:lnTo>
                  <a:cubicBezTo>
                    <a:pt x="1038" y="1519"/>
                    <a:pt x="987" y="1519"/>
                    <a:pt x="962" y="1552"/>
                  </a:cubicBezTo>
                  <a:cubicBezTo>
                    <a:pt x="928" y="1578"/>
                    <a:pt x="928" y="1628"/>
                    <a:pt x="962" y="1662"/>
                  </a:cubicBezTo>
                  <a:lnTo>
                    <a:pt x="1088" y="1788"/>
                  </a:lnTo>
                  <a:lnTo>
                    <a:pt x="658" y="1788"/>
                  </a:lnTo>
                  <a:cubicBezTo>
                    <a:pt x="532" y="1788"/>
                    <a:pt x="422" y="1687"/>
                    <a:pt x="422" y="1552"/>
                  </a:cubicBezTo>
                  <a:close/>
                  <a:moveTo>
                    <a:pt x="346" y="523"/>
                  </a:moveTo>
                  <a:cubicBezTo>
                    <a:pt x="447" y="523"/>
                    <a:pt x="532" y="439"/>
                    <a:pt x="532" y="338"/>
                  </a:cubicBezTo>
                  <a:cubicBezTo>
                    <a:pt x="532" y="237"/>
                    <a:pt x="447" y="161"/>
                    <a:pt x="346" y="161"/>
                  </a:cubicBezTo>
                  <a:cubicBezTo>
                    <a:pt x="245" y="161"/>
                    <a:pt x="161" y="237"/>
                    <a:pt x="161" y="338"/>
                  </a:cubicBezTo>
                  <a:cubicBezTo>
                    <a:pt x="161" y="439"/>
                    <a:pt x="245" y="523"/>
                    <a:pt x="346" y="5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6"/>
            <p:cNvSpPr/>
            <p:nvPr/>
          </p:nvSpPr>
          <p:spPr>
            <a:xfrm>
              <a:off x="4562525" y="1601725"/>
              <a:ext cx="34175" cy="55475"/>
            </a:xfrm>
            <a:custGeom>
              <a:rect b="b" l="l" r="r" t="t"/>
              <a:pathLst>
                <a:path extrusionOk="0" h="2219" w="1367">
                  <a:moveTo>
                    <a:pt x="405" y="144"/>
                  </a:moveTo>
                  <a:cubicBezTo>
                    <a:pt x="439" y="110"/>
                    <a:pt x="439" y="59"/>
                    <a:pt x="405" y="34"/>
                  </a:cubicBezTo>
                  <a:cubicBezTo>
                    <a:pt x="380" y="0"/>
                    <a:pt x="329" y="0"/>
                    <a:pt x="295" y="34"/>
                  </a:cubicBezTo>
                  <a:lnTo>
                    <a:pt x="34" y="295"/>
                  </a:lnTo>
                  <a:cubicBezTo>
                    <a:pt x="0" y="321"/>
                    <a:pt x="0" y="371"/>
                    <a:pt x="34" y="405"/>
                  </a:cubicBezTo>
                  <a:lnTo>
                    <a:pt x="295" y="666"/>
                  </a:lnTo>
                  <a:cubicBezTo>
                    <a:pt x="329" y="700"/>
                    <a:pt x="380" y="700"/>
                    <a:pt x="405" y="666"/>
                  </a:cubicBezTo>
                  <a:cubicBezTo>
                    <a:pt x="439" y="641"/>
                    <a:pt x="439" y="591"/>
                    <a:pt x="405" y="557"/>
                  </a:cubicBezTo>
                  <a:lnTo>
                    <a:pt x="279" y="430"/>
                  </a:lnTo>
                  <a:lnTo>
                    <a:pt x="709" y="430"/>
                  </a:lnTo>
                  <a:cubicBezTo>
                    <a:pt x="835" y="430"/>
                    <a:pt x="945" y="531"/>
                    <a:pt x="945" y="666"/>
                  </a:cubicBezTo>
                  <a:lnTo>
                    <a:pt x="945" y="1543"/>
                  </a:lnTo>
                  <a:cubicBezTo>
                    <a:pt x="793" y="1577"/>
                    <a:pt x="683" y="1712"/>
                    <a:pt x="683" y="1881"/>
                  </a:cubicBezTo>
                  <a:cubicBezTo>
                    <a:pt x="683" y="2066"/>
                    <a:pt x="835" y="2218"/>
                    <a:pt x="1021" y="2218"/>
                  </a:cubicBezTo>
                  <a:cubicBezTo>
                    <a:pt x="1215" y="2218"/>
                    <a:pt x="1366" y="2066"/>
                    <a:pt x="1366" y="1881"/>
                  </a:cubicBezTo>
                  <a:cubicBezTo>
                    <a:pt x="1366" y="1712"/>
                    <a:pt x="1257" y="1577"/>
                    <a:pt x="1105" y="1543"/>
                  </a:cubicBezTo>
                  <a:lnTo>
                    <a:pt x="1105" y="666"/>
                  </a:lnTo>
                  <a:cubicBezTo>
                    <a:pt x="1105" y="447"/>
                    <a:pt x="928" y="270"/>
                    <a:pt x="709" y="270"/>
                  </a:cubicBezTo>
                  <a:lnTo>
                    <a:pt x="279" y="270"/>
                  </a:lnTo>
                  <a:close/>
                  <a:moveTo>
                    <a:pt x="844" y="1881"/>
                  </a:moveTo>
                  <a:cubicBezTo>
                    <a:pt x="844" y="1780"/>
                    <a:pt x="919" y="1695"/>
                    <a:pt x="1021" y="1695"/>
                  </a:cubicBezTo>
                  <a:cubicBezTo>
                    <a:pt x="1122" y="1695"/>
                    <a:pt x="1206" y="1780"/>
                    <a:pt x="1206" y="1881"/>
                  </a:cubicBezTo>
                  <a:cubicBezTo>
                    <a:pt x="1206" y="1982"/>
                    <a:pt x="1122" y="2066"/>
                    <a:pt x="1021" y="2066"/>
                  </a:cubicBezTo>
                  <a:cubicBezTo>
                    <a:pt x="919" y="2066"/>
                    <a:pt x="844" y="1982"/>
                    <a:pt x="844" y="18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66"/>
          <p:cNvGrpSpPr/>
          <p:nvPr/>
        </p:nvGrpSpPr>
        <p:grpSpPr>
          <a:xfrm>
            <a:off x="1419146" y="1447202"/>
            <a:ext cx="220343" cy="231310"/>
            <a:chOff x="3018250" y="1263350"/>
            <a:chExt cx="55250" cy="58000"/>
          </a:xfrm>
        </p:grpSpPr>
        <p:sp>
          <p:nvSpPr>
            <p:cNvPr id="1447" name="Google Shape;1447;p66"/>
            <p:cNvSpPr/>
            <p:nvPr/>
          </p:nvSpPr>
          <p:spPr>
            <a:xfrm>
              <a:off x="3026050" y="1263350"/>
              <a:ext cx="47450" cy="58000"/>
            </a:xfrm>
            <a:custGeom>
              <a:rect b="b" l="l" r="r" t="t"/>
              <a:pathLst>
                <a:path extrusionOk="0" h="2320" w="1898">
                  <a:moveTo>
                    <a:pt x="0" y="211"/>
                  </a:moveTo>
                  <a:cubicBezTo>
                    <a:pt x="0" y="93"/>
                    <a:pt x="93" y="0"/>
                    <a:pt x="211" y="0"/>
                  </a:cubicBezTo>
                  <a:lnTo>
                    <a:pt x="1265" y="0"/>
                  </a:lnTo>
                  <a:cubicBezTo>
                    <a:pt x="1316" y="0"/>
                    <a:pt x="1375" y="17"/>
                    <a:pt x="1409" y="59"/>
                  </a:cubicBezTo>
                  <a:lnTo>
                    <a:pt x="1839" y="481"/>
                  </a:lnTo>
                  <a:cubicBezTo>
                    <a:pt x="1872" y="523"/>
                    <a:pt x="1898" y="574"/>
                    <a:pt x="1898" y="633"/>
                  </a:cubicBezTo>
                  <a:lnTo>
                    <a:pt x="1898" y="2109"/>
                  </a:lnTo>
                  <a:cubicBezTo>
                    <a:pt x="1898" y="2218"/>
                    <a:pt x="1805" y="2319"/>
                    <a:pt x="1687" y="2319"/>
                  </a:cubicBezTo>
                  <a:lnTo>
                    <a:pt x="186" y="2319"/>
                  </a:lnTo>
                  <a:cubicBezTo>
                    <a:pt x="144" y="2319"/>
                    <a:pt x="110" y="2277"/>
                    <a:pt x="110" y="2235"/>
                  </a:cubicBezTo>
                  <a:cubicBezTo>
                    <a:pt x="110" y="2193"/>
                    <a:pt x="144" y="2159"/>
                    <a:pt x="186" y="2159"/>
                  </a:cubicBezTo>
                  <a:lnTo>
                    <a:pt x="1687" y="2159"/>
                  </a:lnTo>
                  <a:cubicBezTo>
                    <a:pt x="1712" y="2159"/>
                    <a:pt x="1737" y="2134"/>
                    <a:pt x="1737" y="2109"/>
                  </a:cubicBezTo>
                  <a:lnTo>
                    <a:pt x="1737" y="785"/>
                  </a:lnTo>
                  <a:lnTo>
                    <a:pt x="1316" y="785"/>
                  </a:lnTo>
                  <a:cubicBezTo>
                    <a:pt x="1198" y="785"/>
                    <a:pt x="1105" y="692"/>
                    <a:pt x="1105" y="574"/>
                  </a:cubicBezTo>
                  <a:lnTo>
                    <a:pt x="1105" y="152"/>
                  </a:lnTo>
                  <a:lnTo>
                    <a:pt x="211" y="152"/>
                  </a:lnTo>
                  <a:cubicBezTo>
                    <a:pt x="186" y="152"/>
                    <a:pt x="160" y="177"/>
                    <a:pt x="160" y="211"/>
                  </a:cubicBezTo>
                  <a:lnTo>
                    <a:pt x="160" y="869"/>
                  </a:lnTo>
                  <a:cubicBezTo>
                    <a:pt x="160" y="911"/>
                    <a:pt x="127" y="945"/>
                    <a:pt x="76" y="945"/>
                  </a:cubicBezTo>
                  <a:cubicBezTo>
                    <a:pt x="34" y="945"/>
                    <a:pt x="0" y="911"/>
                    <a:pt x="0" y="869"/>
                  </a:cubicBezTo>
                  <a:close/>
                  <a:moveTo>
                    <a:pt x="1265" y="152"/>
                  </a:moveTo>
                  <a:lnTo>
                    <a:pt x="1265" y="574"/>
                  </a:lnTo>
                  <a:cubicBezTo>
                    <a:pt x="1265" y="608"/>
                    <a:pt x="1290" y="633"/>
                    <a:pt x="1316" y="633"/>
                  </a:cubicBezTo>
                  <a:lnTo>
                    <a:pt x="1737" y="633"/>
                  </a:lnTo>
                  <a:cubicBezTo>
                    <a:pt x="1737" y="616"/>
                    <a:pt x="1737" y="599"/>
                    <a:pt x="1721" y="591"/>
                  </a:cubicBezTo>
                  <a:lnTo>
                    <a:pt x="1299" y="169"/>
                  </a:lnTo>
                  <a:cubicBezTo>
                    <a:pt x="1290" y="161"/>
                    <a:pt x="1282" y="152"/>
                    <a:pt x="1265" y="1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6"/>
            <p:cNvSpPr/>
            <p:nvPr/>
          </p:nvSpPr>
          <p:spPr>
            <a:xfrm>
              <a:off x="3018250" y="1292225"/>
              <a:ext cx="17100" cy="19850"/>
            </a:xfrm>
            <a:custGeom>
              <a:rect b="b" l="l" r="r" t="t"/>
              <a:pathLst>
                <a:path extrusionOk="0" h="794" w="684">
                  <a:moveTo>
                    <a:pt x="0" y="186"/>
                  </a:moveTo>
                  <a:cubicBezTo>
                    <a:pt x="0" y="85"/>
                    <a:pt x="76" y="1"/>
                    <a:pt x="177" y="1"/>
                  </a:cubicBezTo>
                  <a:lnTo>
                    <a:pt x="498" y="1"/>
                  </a:lnTo>
                  <a:cubicBezTo>
                    <a:pt x="599" y="1"/>
                    <a:pt x="683" y="85"/>
                    <a:pt x="683" y="186"/>
                  </a:cubicBezTo>
                  <a:lnTo>
                    <a:pt x="683" y="608"/>
                  </a:lnTo>
                  <a:cubicBezTo>
                    <a:pt x="683" y="709"/>
                    <a:pt x="599" y="793"/>
                    <a:pt x="498" y="793"/>
                  </a:cubicBezTo>
                  <a:lnTo>
                    <a:pt x="177" y="793"/>
                  </a:lnTo>
                  <a:cubicBezTo>
                    <a:pt x="76" y="793"/>
                    <a:pt x="0" y="709"/>
                    <a:pt x="0" y="608"/>
                  </a:cubicBezTo>
                  <a:close/>
                  <a:moveTo>
                    <a:pt x="177" y="161"/>
                  </a:moveTo>
                  <a:cubicBezTo>
                    <a:pt x="169" y="161"/>
                    <a:pt x="152" y="169"/>
                    <a:pt x="152" y="186"/>
                  </a:cubicBezTo>
                  <a:lnTo>
                    <a:pt x="152" y="608"/>
                  </a:lnTo>
                  <a:cubicBezTo>
                    <a:pt x="152" y="625"/>
                    <a:pt x="169" y="633"/>
                    <a:pt x="177" y="633"/>
                  </a:cubicBezTo>
                  <a:lnTo>
                    <a:pt x="498" y="633"/>
                  </a:lnTo>
                  <a:cubicBezTo>
                    <a:pt x="515" y="633"/>
                    <a:pt x="523" y="625"/>
                    <a:pt x="523" y="608"/>
                  </a:cubicBezTo>
                  <a:lnTo>
                    <a:pt x="523" y="186"/>
                  </a:lnTo>
                  <a:cubicBezTo>
                    <a:pt x="523" y="169"/>
                    <a:pt x="515" y="161"/>
                    <a:pt x="498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6"/>
            <p:cNvSpPr/>
            <p:nvPr/>
          </p:nvSpPr>
          <p:spPr>
            <a:xfrm>
              <a:off x="3039950" y="1292225"/>
              <a:ext cx="15850" cy="19850"/>
            </a:xfrm>
            <a:custGeom>
              <a:rect b="b" l="l" r="r" t="t"/>
              <a:pathLst>
                <a:path extrusionOk="0" h="794" w="634">
                  <a:moveTo>
                    <a:pt x="77" y="1"/>
                  </a:moveTo>
                  <a:cubicBezTo>
                    <a:pt x="35" y="1"/>
                    <a:pt x="1" y="34"/>
                    <a:pt x="1" y="77"/>
                  </a:cubicBezTo>
                  <a:cubicBezTo>
                    <a:pt x="1" y="127"/>
                    <a:pt x="35" y="161"/>
                    <a:pt x="77" y="161"/>
                  </a:cubicBezTo>
                  <a:lnTo>
                    <a:pt x="237" y="161"/>
                  </a:lnTo>
                  <a:lnTo>
                    <a:pt x="237" y="633"/>
                  </a:lnTo>
                  <a:lnTo>
                    <a:pt x="77" y="633"/>
                  </a:lnTo>
                  <a:cubicBezTo>
                    <a:pt x="35" y="633"/>
                    <a:pt x="1" y="667"/>
                    <a:pt x="1" y="709"/>
                  </a:cubicBezTo>
                  <a:cubicBezTo>
                    <a:pt x="1" y="760"/>
                    <a:pt x="35" y="793"/>
                    <a:pt x="77" y="793"/>
                  </a:cubicBezTo>
                  <a:lnTo>
                    <a:pt x="549" y="793"/>
                  </a:lnTo>
                  <a:cubicBezTo>
                    <a:pt x="591" y="793"/>
                    <a:pt x="633" y="760"/>
                    <a:pt x="633" y="709"/>
                  </a:cubicBezTo>
                  <a:cubicBezTo>
                    <a:pt x="633" y="667"/>
                    <a:pt x="591" y="633"/>
                    <a:pt x="549" y="633"/>
                  </a:cubicBezTo>
                  <a:lnTo>
                    <a:pt x="397" y="633"/>
                  </a:lnTo>
                  <a:lnTo>
                    <a:pt x="397" y="77"/>
                  </a:lnTo>
                  <a:cubicBezTo>
                    <a:pt x="397" y="34"/>
                    <a:pt x="355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0" name="Google Shape;1450;p66"/>
          <p:cNvGrpSpPr/>
          <p:nvPr/>
        </p:nvGrpSpPr>
        <p:grpSpPr>
          <a:xfrm>
            <a:off x="2091739" y="1447202"/>
            <a:ext cx="220343" cy="231310"/>
            <a:chOff x="3186900" y="1263350"/>
            <a:chExt cx="55250" cy="58000"/>
          </a:xfrm>
        </p:grpSpPr>
        <p:sp>
          <p:nvSpPr>
            <p:cNvPr id="1451" name="Google Shape;1451;p66"/>
            <p:cNvSpPr/>
            <p:nvPr/>
          </p:nvSpPr>
          <p:spPr>
            <a:xfrm>
              <a:off x="3194700" y="1263350"/>
              <a:ext cx="47450" cy="58000"/>
            </a:xfrm>
            <a:custGeom>
              <a:rect b="b" l="l" r="r" t="t"/>
              <a:pathLst>
                <a:path extrusionOk="0" h="2320" w="1898">
                  <a:moveTo>
                    <a:pt x="1" y="211"/>
                  </a:moveTo>
                  <a:cubicBezTo>
                    <a:pt x="1" y="93"/>
                    <a:pt x="93" y="0"/>
                    <a:pt x="211" y="0"/>
                  </a:cubicBezTo>
                  <a:lnTo>
                    <a:pt x="1265" y="0"/>
                  </a:lnTo>
                  <a:cubicBezTo>
                    <a:pt x="1316" y="0"/>
                    <a:pt x="1375" y="17"/>
                    <a:pt x="1409" y="59"/>
                  </a:cubicBezTo>
                  <a:lnTo>
                    <a:pt x="1839" y="481"/>
                  </a:lnTo>
                  <a:cubicBezTo>
                    <a:pt x="1873" y="523"/>
                    <a:pt x="1898" y="574"/>
                    <a:pt x="1898" y="633"/>
                  </a:cubicBezTo>
                  <a:lnTo>
                    <a:pt x="1898" y="2109"/>
                  </a:lnTo>
                  <a:cubicBezTo>
                    <a:pt x="1898" y="2218"/>
                    <a:pt x="1805" y="2319"/>
                    <a:pt x="1687" y="2319"/>
                  </a:cubicBezTo>
                  <a:lnTo>
                    <a:pt x="186" y="2319"/>
                  </a:lnTo>
                  <a:cubicBezTo>
                    <a:pt x="144" y="2319"/>
                    <a:pt x="110" y="2277"/>
                    <a:pt x="110" y="2235"/>
                  </a:cubicBezTo>
                  <a:cubicBezTo>
                    <a:pt x="110" y="2193"/>
                    <a:pt x="144" y="2159"/>
                    <a:pt x="186" y="2159"/>
                  </a:cubicBezTo>
                  <a:lnTo>
                    <a:pt x="1687" y="2159"/>
                  </a:lnTo>
                  <a:cubicBezTo>
                    <a:pt x="1712" y="2159"/>
                    <a:pt x="1738" y="2134"/>
                    <a:pt x="1738" y="2109"/>
                  </a:cubicBezTo>
                  <a:lnTo>
                    <a:pt x="1738" y="785"/>
                  </a:lnTo>
                  <a:lnTo>
                    <a:pt x="1316" y="785"/>
                  </a:lnTo>
                  <a:cubicBezTo>
                    <a:pt x="1198" y="785"/>
                    <a:pt x="1105" y="692"/>
                    <a:pt x="1105" y="574"/>
                  </a:cubicBezTo>
                  <a:lnTo>
                    <a:pt x="1105" y="152"/>
                  </a:lnTo>
                  <a:lnTo>
                    <a:pt x="211" y="152"/>
                  </a:lnTo>
                  <a:cubicBezTo>
                    <a:pt x="186" y="152"/>
                    <a:pt x="161" y="177"/>
                    <a:pt x="161" y="211"/>
                  </a:cubicBezTo>
                  <a:lnTo>
                    <a:pt x="161" y="869"/>
                  </a:lnTo>
                  <a:cubicBezTo>
                    <a:pt x="161" y="911"/>
                    <a:pt x="127" y="945"/>
                    <a:pt x="76" y="945"/>
                  </a:cubicBezTo>
                  <a:cubicBezTo>
                    <a:pt x="34" y="945"/>
                    <a:pt x="1" y="911"/>
                    <a:pt x="1" y="869"/>
                  </a:cubicBezTo>
                  <a:close/>
                  <a:moveTo>
                    <a:pt x="1265" y="152"/>
                  </a:moveTo>
                  <a:lnTo>
                    <a:pt x="1265" y="574"/>
                  </a:lnTo>
                  <a:cubicBezTo>
                    <a:pt x="1265" y="608"/>
                    <a:pt x="1291" y="633"/>
                    <a:pt x="1316" y="633"/>
                  </a:cubicBezTo>
                  <a:lnTo>
                    <a:pt x="1738" y="633"/>
                  </a:lnTo>
                  <a:cubicBezTo>
                    <a:pt x="1738" y="616"/>
                    <a:pt x="1738" y="599"/>
                    <a:pt x="1721" y="591"/>
                  </a:cubicBezTo>
                  <a:lnTo>
                    <a:pt x="1299" y="169"/>
                  </a:lnTo>
                  <a:cubicBezTo>
                    <a:pt x="1291" y="161"/>
                    <a:pt x="1282" y="152"/>
                    <a:pt x="1265" y="1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6"/>
            <p:cNvSpPr/>
            <p:nvPr/>
          </p:nvSpPr>
          <p:spPr>
            <a:xfrm>
              <a:off x="3186900" y="1292225"/>
              <a:ext cx="12675" cy="19850"/>
            </a:xfrm>
            <a:custGeom>
              <a:rect b="b" l="l" r="r" t="t"/>
              <a:pathLst>
                <a:path extrusionOk="0" h="794" w="507">
                  <a:moveTo>
                    <a:pt x="421" y="1"/>
                  </a:moveTo>
                  <a:cubicBezTo>
                    <a:pt x="401" y="1"/>
                    <a:pt x="380" y="9"/>
                    <a:pt x="363" y="26"/>
                  </a:cubicBezTo>
                  <a:lnTo>
                    <a:pt x="26" y="338"/>
                  </a:lnTo>
                  <a:cubicBezTo>
                    <a:pt x="9" y="355"/>
                    <a:pt x="1" y="372"/>
                    <a:pt x="1" y="397"/>
                  </a:cubicBezTo>
                  <a:cubicBezTo>
                    <a:pt x="1" y="414"/>
                    <a:pt x="9" y="439"/>
                    <a:pt x="26" y="456"/>
                  </a:cubicBezTo>
                  <a:lnTo>
                    <a:pt x="363" y="768"/>
                  </a:lnTo>
                  <a:cubicBezTo>
                    <a:pt x="380" y="785"/>
                    <a:pt x="401" y="793"/>
                    <a:pt x="421" y="793"/>
                  </a:cubicBezTo>
                  <a:cubicBezTo>
                    <a:pt x="441" y="793"/>
                    <a:pt x="460" y="785"/>
                    <a:pt x="473" y="768"/>
                  </a:cubicBezTo>
                  <a:cubicBezTo>
                    <a:pt x="507" y="734"/>
                    <a:pt x="498" y="684"/>
                    <a:pt x="473" y="658"/>
                  </a:cubicBezTo>
                  <a:lnTo>
                    <a:pt x="194" y="397"/>
                  </a:lnTo>
                  <a:lnTo>
                    <a:pt x="473" y="136"/>
                  </a:lnTo>
                  <a:cubicBezTo>
                    <a:pt x="498" y="110"/>
                    <a:pt x="507" y="60"/>
                    <a:pt x="473" y="26"/>
                  </a:cubicBezTo>
                  <a:cubicBezTo>
                    <a:pt x="460" y="9"/>
                    <a:pt x="441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6"/>
            <p:cNvSpPr/>
            <p:nvPr/>
          </p:nvSpPr>
          <p:spPr>
            <a:xfrm>
              <a:off x="3208400" y="1292225"/>
              <a:ext cx="12675" cy="19850"/>
            </a:xfrm>
            <a:custGeom>
              <a:rect b="b" l="l" r="r" t="t"/>
              <a:pathLst>
                <a:path extrusionOk="0" h="794" w="507">
                  <a:moveTo>
                    <a:pt x="85" y="1"/>
                  </a:moveTo>
                  <a:cubicBezTo>
                    <a:pt x="64" y="1"/>
                    <a:pt x="43" y="9"/>
                    <a:pt x="26" y="26"/>
                  </a:cubicBezTo>
                  <a:cubicBezTo>
                    <a:pt x="1" y="60"/>
                    <a:pt x="1" y="110"/>
                    <a:pt x="34" y="136"/>
                  </a:cubicBezTo>
                  <a:lnTo>
                    <a:pt x="313" y="397"/>
                  </a:lnTo>
                  <a:lnTo>
                    <a:pt x="34" y="658"/>
                  </a:lnTo>
                  <a:cubicBezTo>
                    <a:pt x="1" y="684"/>
                    <a:pt x="1" y="734"/>
                    <a:pt x="26" y="768"/>
                  </a:cubicBezTo>
                  <a:cubicBezTo>
                    <a:pt x="43" y="785"/>
                    <a:pt x="64" y="793"/>
                    <a:pt x="85" y="793"/>
                  </a:cubicBezTo>
                  <a:cubicBezTo>
                    <a:pt x="106" y="793"/>
                    <a:pt x="127" y="785"/>
                    <a:pt x="144" y="768"/>
                  </a:cubicBezTo>
                  <a:lnTo>
                    <a:pt x="481" y="456"/>
                  </a:lnTo>
                  <a:cubicBezTo>
                    <a:pt x="498" y="439"/>
                    <a:pt x="507" y="414"/>
                    <a:pt x="507" y="397"/>
                  </a:cubicBezTo>
                  <a:cubicBezTo>
                    <a:pt x="507" y="372"/>
                    <a:pt x="498" y="355"/>
                    <a:pt x="481" y="338"/>
                  </a:cubicBezTo>
                  <a:lnTo>
                    <a:pt x="144" y="26"/>
                  </a:lnTo>
                  <a:cubicBezTo>
                    <a:pt x="127" y="9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66"/>
          <p:cNvGrpSpPr/>
          <p:nvPr/>
        </p:nvGrpSpPr>
        <p:grpSpPr>
          <a:xfrm>
            <a:off x="2764332" y="1447202"/>
            <a:ext cx="220442" cy="231310"/>
            <a:chOff x="3355550" y="1263350"/>
            <a:chExt cx="55275" cy="58000"/>
          </a:xfrm>
        </p:grpSpPr>
        <p:sp>
          <p:nvSpPr>
            <p:cNvPr id="1455" name="Google Shape;1455;p66"/>
            <p:cNvSpPr/>
            <p:nvPr/>
          </p:nvSpPr>
          <p:spPr>
            <a:xfrm>
              <a:off x="3363350" y="1263350"/>
              <a:ext cx="47475" cy="58000"/>
            </a:xfrm>
            <a:custGeom>
              <a:rect b="b" l="l" r="r" t="t"/>
              <a:pathLst>
                <a:path extrusionOk="0" h="2320" w="1899">
                  <a:moveTo>
                    <a:pt x="1" y="211"/>
                  </a:moveTo>
                  <a:cubicBezTo>
                    <a:pt x="1" y="93"/>
                    <a:pt x="94" y="0"/>
                    <a:pt x="212" y="0"/>
                  </a:cubicBezTo>
                  <a:lnTo>
                    <a:pt x="1266" y="0"/>
                  </a:lnTo>
                  <a:cubicBezTo>
                    <a:pt x="1316" y="0"/>
                    <a:pt x="1375" y="17"/>
                    <a:pt x="1409" y="59"/>
                  </a:cubicBezTo>
                  <a:lnTo>
                    <a:pt x="1839" y="481"/>
                  </a:lnTo>
                  <a:cubicBezTo>
                    <a:pt x="1873" y="523"/>
                    <a:pt x="1898" y="574"/>
                    <a:pt x="1898" y="633"/>
                  </a:cubicBezTo>
                  <a:lnTo>
                    <a:pt x="1898" y="2109"/>
                  </a:lnTo>
                  <a:cubicBezTo>
                    <a:pt x="1898" y="2218"/>
                    <a:pt x="1806" y="2319"/>
                    <a:pt x="1687" y="2319"/>
                  </a:cubicBezTo>
                  <a:lnTo>
                    <a:pt x="186" y="2319"/>
                  </a:lnTo>
                  <a:cubicBezTo>
                    <a:pt x="144" y="2319"/>
                    <a:pt x="111" y="2277"/>
                    <a:pt x="111" y="2235"/>
                  </a:cubicBezTo>
                  <a:cubicBezTo>
                    <a:pt x="111" y="2193"/>
                    <a:pt x="144" y="2159"/>
                    <a:pt x="186" y="2159"/>
                  </a:cubicBezTo>
                  <a:lnTo>
                    <a:pt x="1687" y="2159"/>
                  </a:lnTo>
                  <a:cubicBezTo>
                    <a:pt x="1713" y="2159"/>
                    <a:pt x="1738" y="2134"/>
                    <a:pt x="1738" y="2109"/>
                  </a:cubicBezTo>
                  <a:lnTo>
                    <a:pt x="1738" y="785"/>
                  </a:lnTo>
                  <a:lnTo>
                    <a:pt x="1316" y="785"/>
                  </a:lnTo>
                  <a:cubicBezTo>
                    <a:pt x="1198" y="785"/>
                    <a:pt x="1106" y="692"/>
                    <a:pt x="1106" y="574"/>
                  </a:cubicBezTo>
                  <a:lnTo>
                    <a:pt x="1106" y="152"/>
                  </a:lnTo>
                  <a:lnTo>
                    <a:pt x="212" y="152"/>
                  </a:lnTo>
                  <a:cubicBezTo>
                    <a:pt x="186" y="152"/>
                    <a:pt x="161" y="177"/>
                    <a:pt x="161" y="211"/>
                  </a:cubicBezTo>
                  <a:lnTo>
                    <a:pt x="161" y="869"/>
                  </a:lnTo>
                  <a:cubicBezTo>
                    <a:pt x="161" y="911"/>
                    <a:pt x="127" y="945"/>
                    <a:pt x="77" y="945"/>
                  </a:cubicBezTo>
                  <a:cubicBezTo>
                    <a:pt x="35" y="945"/>
                    <a:pt x="1" y="911"/>
                    <a:pt x="1" y="869"/>
                  </a:cubicBezTo>
                  <a:close/>
                  <a:moveTo>
                    <a:pt x="1266" y="152"/>
                  </a:moveTo>
                  <a:lnTo>
                    <a:pt x="1266" y="574"/>
                  </a:lnTo>
                  <a:cubicBezTo>
                    <a:pt x="1266" y="608"/>
                    <a:pt x="1291" y="633"/>
                    <a:pt x="1316" y="633"/>
                  </a:cubicBezTo>
                  <a:lnTo>
                    <a:pt x="1738" y="633"/>
                  </a:lnTo>
                  <a:cubicBezTo>
                    <a:pt x="1738" y="616"/>
                    <a:pt x="1738" y="599"/>
                    <a:pt x="1721" y="591"/>
                  </a:cubicBezTo>
                  <a:lnTo>
                    <a:pt x="1300" y="169"/>
                  </a:lnTo>
                  <a:cubicBezTo>
                    <a:pt x="1291" y="161"/>
                    <a:pt x="1283" y="152"/>
                    <a:pt x="1266" y="1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6"/>
            <p:cNvSpPr/>
            <p:nvPr/>
          </p:nvSpPr>
          <p:spPr>
            <a:xfrm>
              <a:off x="3355550" y="1289650"/>
              <a:ext cx="31225" cy="30225"/>
            </a:xfrm>
            <a:custGeom>
              <a:rect b="b" l="l" r="r" t="t"/>
              <a:pathLst>
                <a:path extrusionOk="0" h="1209" w="1249">
                  <a:moveTo>
                    <a:pt x="818" y="0"/>
                  </a:moveTo>
                  <a:cubicBezTo>
                    <a:pt x="798" y="0"/>
                    <a:pt x="777" y="7"/>
                    <a:pt x="760" y="19"/>
                  </a:cubicBezTo>
                  <a:cubicBezTo>
                    <a:pt x="726" y="53"/>
                    <a:pt x="726" y="104"/>
                    <a:pt x="760" y="129"/>
                  </a:cubicBezTo>
                  <a:lnTo>
                    <a:pt x="979" y="365"/>
                  </a:lnTo>
                  <a:lnTo>
                    <a:pt x="431" y="365"/>
                  </a:lnTo>
                  <a:cubicBezTo>
                    <a:pt x="186" y="365"/>
                    <a:pt x="1" y="559"/>
                    <a:pt x="1" y="795"/>
                  </a:cubicBezTo>
                  <a:lnTo>
                    <a:pt x="1" y="1132"/>
                  </a:lnTo>
                  <a:cubicBezTo>
                    <a:pt x="1" y="1175"/>
                    <a:pt x="35" y="1208"/>
                    <a:pt x="77" y="1208"/>
                  </a:cubicBezTo>
                  <a:cubicBezTo>
                    <a:pt x="119" y="1208"/>
                    <a:pt x="153" y="1175"/>
                    <a:pt x="153" y="1132"/>
                  </a:cubicBezTo>
                  <a:lnTo>
                    <a:pt x="153" y="795"/>
                  </a:lnTo>
                  <a:cubicBezTo>
                    <a:pt x="153" y="643"/>
                    <a:pt x="279" y="525"/>
                    <a:pt x="431" y="525"/>
                  </a:cubicBezTo>
                  <a:lnTo>
                    <a:pt x="979" y="525"/>
                  </a:lnTo>
                  <a:lnTo>
                    <a:pt x="760" y="761"/>
                  </a:lnTo>
                  <a:cubicBezTo>
                    <a:pt x="726" y="795"/>
                    <a:pt x="726" y="846"/>
                    <a:pt x="760" y="871"/>
                  </a:cubicBezTo>
                  <a:cubicBezTo>
                    <a:pt x="777" y="888"/>
                    <a:pt x="798" y="896"/>
                    <a:pt x="818" y="896"/>
                  </a:cubicBezTo>
                  <a:cubicBezTo>
                    <a:pt x="838" y="896"/>
                    <a:pt x="857" y="888"/>
                    <a:pt x="869" y="871"/>
                  </a:cubicBezTo>
                  <a:lnTo>
                    <a:pt x="1215" y="500"/>
                  </a:lnTo>
                  <a:cubicBezTo>
                    <a:pt x="1249" y="466"/>
                    <a:pt x="1249" y="424"/>
                    <a:pt x="1215" y="390"/>
                  </a:cubicBezTo>
                  <a:lnTo>
                    <a:pt x="869" y="19"/>
                  </a:lnTo>
                  <a:cubicBezTo>
                    <a:pt x="857" y="7"/>
                    <a:pt x="838" y="0"/>
                    <a:pt x="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66"/>
          <p:cNvSpPr/>
          <p:nvPr/>
        </p:nvSpPr>
        <p:spPr>
          <a:xfrm>
            <a:off x="6830998" y="774575"/>
            <a:ext cx="189335" cy="231310"/>
          </a:xfrm>
          <a:custGeom>
            <a:rect b="b" l="l" r="r" t="t"/>
            <a:pathLst>
              <a:path extrusionOk="0" h="2320" w="1899">
                <a:moveTo>
                  <a:pt x="212" y="152"/>
                </a:moveTo>
                <a:cubicBezTo>
                  <a:pt x="186" y="152"/>
                  <a:pt x="161" y="177"/>
                  <a:pt x="161" y="211"/>
                </a:cubicBezTo>
                <a:lnTo>
                  <a:pt x="161" y="2108"/>
                </a:lnTo>
                <a:cubicBezTo>
                  <a:pt x="161" y="2134"/>
                  <a:pt x="186" y="2159"/>
                  <a:pt x="212" y="2159"/>
                </a:cubicBezTo>
                <a:lnTo>
                  <a:pt x="1687" y="2159"/>
                </a:lnTo>
                <a:cubicBezTo>
                  <a:pt x="1713" y="2159"/>
                  <a:pt x="1738" y="2134"/>
                  <a:pt x="1738" y="2108"/>
                </a:cubicBezTo>
                <a:lnTo>
                  <a:pt x="1738" y="784"/>
                </a:lnTo>
                <a:lnTo>
                  <a:pt x="1316" y="784"/>
                </a:lnTo>
                <a:cubicBezTo>
                  <a:pt x="1198" y="784"/>
                  <a:pt x="1106" y="692"/>
                  <a:pt x="1106" y="573"/>
                </a:cubicBezTo>
                <a:lnTo>
                  <a:pt x="1106" y="152"/>
                </a:lnTo>
                <a:close/>
                <a:moveTo>
                  <a:pt x="1266" y="152"/>
                </a:moveTo>
                <a:lnTo>
                  <a:pt x="1266" y="573"/>
                </a:lnTo>
                <a:cubicBezTo>
                  <a:pt x="1266" y="607"/>
                  <a:pt x="1291" y="632"/>
                  <a:pt x="1316" y="632"/>
                </a:cubicBezTo>
                <a:lnTo>
                  <a:pt x="1738" y="632"/>
                </a:lnTo>
                <a:cubicBezTo>
                  <a:pt x="1738" y="616"/>
                  <a:pt x="1738" y="599"/>
                  <a:pt x="1721" y="590"/>
                </a:cubicBezTo>
                <a:lnTo>
                  <a:pt x="1300" y="169"/>
                </a:lnTo>
                <a:cubicBezTo>
                  <a:pt x="1291" y="160"/>
                  <a:pt x="1283" y="152"/>
                  <a:pt x="1266" y="152"/>
                </a:cubicBezTo>
                <a:close/>
                <a:moveTo>
                  <a:pt x="1" y="211"/>
                </a:moveTo>
                <a:cubicBezTo>
                  <a:pt x="1" y="93"/>
                  <a:pt x="94" y="0"/>
                  <a:pt x="212" y="0"/>
                </a:cubicBezTo>
                <a:lnTo>
                  <a:pt x="1266" y="0"/>
                </a:lnTo>
                <a:cubicBezTo>
                  <a:pt x="1316" y="0"/>
                  <a:pt x="1375" y="17"/>
                  <a:pt x="1409" y="59"/>
                </a:cubicBezTo>
                <a:lnTo>
                  <a:pt x="1839" y="481"/>
                </a:lnTo>
                <a:cubicBezTo>
                  <a:pt x="1873" y="523"/>
                  <a:pt x="1898" y="573"/>
                  <a:pt x="1898" y="632"/>
                </a:cubicBezTo>
                <a:lnTo>
                  <a:pt x="1898" y="2108"/>
                </a:lnTo>
                <a:cubicBezTo>
                  <a:pt x="1898" y="2218"/>
                  <a:pt x="1806" y="2319"/>
                  <a:pt x="1687" y="2319"/>
                </a:cubicBezTo>
                <a:lnTo>
                  <a:pt x="212" y="2319"/>
                </a:lnTo>
                <a:cubicBezTo>
                  <a:pt x="94" y="2319"/>
                  <a:pt x="1" y="2218"/>
                  <a:pt x="1" y="2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66"/>
          <p:cNvGrpSpPr/>
          <p:nvPr/>
        </p:nvGrpSpPr>
        <p:grpSpPr>
          <a:xfrm>
            <a:off x="7503890" y="774609"/>
            <a:ext cx="189235" cy="231310"/>
            <a:chOff x="4543975" y="1094700"/>
            <a:chExt cx="47450" cy="58000"/>
          </a:xfrm>
        </p:grpSpPr>
        <p:sp>
          <p:nvSpPr>
            <p:cNvPr id="1459" name="Google Shape;1459;p66"/>
            <p:cNvSpPr/>
            <p:nvPr/>
          </p:nvSpPr>
          <p:spPr>
            <a:xfrm>
              <a:off x="4557250" y="1107750"/>
              <a:ext cx="19625" cy="19850"/>
            </a:xfrm>
            <a:custGeom>
              <a:rect b="b" l="l" r="r" t="t"/>
              <a:pathLst>
                <a:path extrusionOk="0" h="794" w="785">
                  <a:moveTo>
                    <a:pt x="388" y="1"/>
                  </a:moveTo>
                  <a:cubicBezTo>
                    <a:pt x="346" y="1"/>
                    <a:pt x="312" y="35"/>
                    <a:pt x="312" y="77"/>
                  </a:cubicBezTo>
                  <a:lnTo>
                    <a:pt x="312" y="321"/>
                  </a:lnTo>
                  <a:lnTo>
                    <a:pt x="76" y="321"/>
                  </a:lnTo>
                  <a:cubicBezTo>
                    <a:pt x="34" y="321"/>
                    <a:pt x="0" y="355"/>
                    <a:pt x="0" y="397"/>
                  </a:cubicBezTo>
                  <a:cubicBezTo>
                    <a:pt x="0" y="439"/>
                    <a:pt x="34" y="473"/>
                    <a:pt x="76" y="473"/>
                  </a:cubicBezTo>
                  <a:lnTo>
                    <a:pt x="312" y="473"/>
                  </a:lnTo>
                  <a:lnTo>
                    <a:pt x="312" y="709"/>
                  </a:lnTo>
                  <a:cubicBezTo>
                    <a:pt x="312" y="760"/>
                    <a:pt x="346" y="794"/>
                    <a:pt x="388" y="794"/>
                  </a:cubicBezTo>
                  <a:cubicBezTo>
                    <a:pt x="439" y="794"/>
                    <a:pt x="473" y="760"/>
                    <a:pt x="473" y="709"/>
                  </a:cubicBezTo>
                  <a:lnTo>
                    <a:pt x="473" y="473"/>
                  </a:lnTo>
                  <a:lnTo>
                    <a:pt x="709" y="473"/>
                  </a:lnTo>
                  <a:cubicBezTo>
                    <a:pt x="751" y="473"/>
                    <a:pt x="785" y="439"/>
                    <a:pt x="785" y="397"/>
                  </a:cubicBezTo>
                  <a:cubicBezTo>
                    <a:pt x="785" y="355"/>
                    <a:pt x="751" y="321"/>
                    <a:pt x="709" y="321"/>
                  </a:cubicBezTo>
                  <a:lnTo>
                    <a:pt x="473" y="321"/>
                  </a:lnTo>
                  <a:lnTo>
                    <a:pt x="473" y="77"/>
                  </a:lnTo>
                  <a:cubicBezTo>
                    <a:pt x="473" y="35"/>
                    <a:pt x="43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6"/>
            <p:cNvSpPr/>
            <p:nvPr/>
          </p:nvSpPr>
          <p:spPr>
            <a:xfrm>
              <a:off x="4557250" y="1134100"/>
              <a:ext cx="19625" cy="4050"/>
            </a:xfrm>
            <a:custGeom>
              <a:rect b="b" l="l" r="r" t="t"/>
              <a:pathLst>
                <a:path extrusionOk="0" h="162" w="785">
                  <a:moveTo>
                    <a:pt x="76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27"/>
                    <a:pt x="34" y="161"/>
                    <a:pt x="76" y="161"/>
                  </a:cubicBezTo>
                  <a:lnTo>
                    <a:pt x="709" y="161"/>
                  </a:lnTo>
                  <a:cubicBezTo>
                    <a:pt x="751" y="161"/>
                    <a:pt x="785" y="127"/>
                    <a:pt x="785" y="77"/>
                  </a:cubicBezTo>
                  <a:cubicBezTo>
                    <a:pt x="785" y="35"/>
                    <a:pt x="751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6"/>
            <p:cNvSpPr/>
            <p:nvPr/>
          </p:nvSpPr>
          <p:spPr>
            <a:xfrm>
              <a:off x="4543975" y="1094700"/>
              <a:ext cx="47450" cy="58000"/>
            </a:xfrm>
            <a:custGeom>
              <a:rect b="b" l="l" r="r" t="t"/>
              <a:pathLst>
                <a:path extrusionOk="0" h="2320" w="1898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lnTo>
                    <a:pt x="0" y="2108"/>
                  </a:lnTo>
                  <a:cubicBezTo>
                    <a:pt x="0" y="2218"/>
                    <a:pt x="93" y="2319"/>
                    <a:pt x="211" y="2319"/>
                  </a:cubicBezTo>
                  <a:lnTo>
                    <a:pt x="1687" y="2319"/>
                  </a:lnTo>
                  <a:cubicBezTo>
                    <a:pt x="1805" y="2319"/>
                    <a:pt x="1898" y="2218"/>
                    <a:pt x="1898" y="2108"/>
                  </a:cubicBezTo>
                  <a:lnTo>
                    <a:pt x="1898" y="632"/>
                  </a:lnTo>
                  <a:cubicBezTo>
                    <a:pt x="1898" y="573"/>
                    <a:pt x="1872" y="523"/>
                    <a:pt x="1839" y="481"/>
                  </a:cubicBezTo>
                  <a:lnTo>
                    <a:pt x="1408" y="59"/>
                  </a:lnTo>
                  <a:cubicBezTo>
                    <a:pt x="1375" y="17"/>
                    <a:pt x="1316" y="0"/>
                    <a:pt x="1265" y="0"/>
                  </a:cubicBezTo>
                  <a:close/>
                  <a:moveTo>
                    <a:pt x="160" y="211"/>
                  </a:moveTo>
                  <a:cubicBezTo>
                    <a:pt x="160" y="177"/>
                    <a:pt x="186" y="152"/>
                    <a:pt x="211" y="152"/>
                  </a:cubicBezTo>
                  <a:lnTo>
                    <a:pt x="1265" y="152"/>
                  </a:lnTo>
                  <a:cubicBezTo>
                    <a:pt x="1274" y="152"/>
                    <a:pt x="1290" y="160"/>
                    <a:pt x="1299" y="169"/>
                  </a:cubicBezTo>
                  <a:lnTo>
                    <a:pt x="1721" y="590"/>
                  </a:lnTo>
                  <a:cubicBezTo>
                    <a:pt x="1737" y="599"/>
                    <a:pt x="1737" y="616"/>
                    <a:pt x="1737" y="632"/>
                  </a:cubicBezTo>
                  <a:lnTo>
                    <a:pt x="1737" y="2108"/>
                  </a:lnTo>
                  <a:cubicBezTo>
                    <a:pt x="1737" y="2134"/>
                    <a:pt x="1712" y="2159"/>
                    <a:pt x="1687" y="2159"/>
                  </a:cubicBezTo>
                  <a:lnTo>
                    <a:pt x="211" y="2159"/>
                  </a:lnTo>
                  <a:cubicBezTo>
                    <a:pt x="186" y="2159"/>
                    <a:pt x="160" y="2134"/>
                    <a:pt x="160" y="2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66"/>
          <p:cNvGrpSpPr/>
          <p:nvPr/>
        </p:nvGrpSpPr>
        <p:grpSpPr>
          <a:xfrm>
            <a:off x="3468132" y="1447202"/>
            <a:ext cx="189235" cy="241380"/>
            <a:chOff x="3532025" y="1263350"/>
            <a:chExt cx="47450" cy="60525"/>
          </a:xfrm>
        </p:grpSpPr>
        <p:sp>
          <p:nvSpPr>
            <p:cNvPr id="1463" name="Google Shape;1463;p66"/>
            <p:cNvSpPr/>
            <p:nvPr/>
          </p:nvSpPr>
          <p:spPr>
            <a:xfrm>
              <a:off x="3532025" y="1263350"/>
              <a:ext cx="47450" cy="58000"/>
            </a:xfrm>
            <a:custGeom>
              <a:rect b="b" l="l" r="r" t="t"/>
              <a:pathLst>
                <a:path extrusionOk="0" h="2320" w="1898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lnTo>
                    <a:pt x="0" y="2109"/>
                  </a:lnTo>
                  <a:cubicBezTo>
                    <a:pt x="0" y="2218"/>
                    <a:pt x="93" y="2319"/>
                    <a:pt x="211" y="2319"/>
                  </a:cubicBezTo>
                  <a:lnTo>
                    <a:pt x="397" y="2319"/>
                  </a:lnTo>
                  <a:cubicBezTo>
                    <a:pt x="439" y="2319"/>
                    <a:pt x="472" y="2277"/>
                    <a:pt x="472" y="2235"/>
                  </a:cubicBezTo>
                  <a:cubicBezTo>
                    <a:pt x="472" y="2193"/>
                    <a:pt x="439" y="2159"/>
                    <a:pt x="397" y="2159"/>
                  </a:cubicBezTo>
                  <a:lnTo>
                    <a:pt x="211" y="2159"/>
                  </a:lnTo>
                  <a:cubicBezTo>
                    <a:pt x="186" y="2159"/>
                    <a:pt x="160" y="2134"/>
                    <a:pt x="160" y="2109"/>
                  </a:cubicBezTo>
                  <a:lnTo>
                    <a:pt x="160" y="211"/>
                  </a:lnTo>
                  <a:cubicBezTo>
                    <a:pt x="160" y="177"/>
                    <a:pt x="186" y="152"/>
                    <a:pt x="211" y="152"/>
                  </a:cubicBezTo>
                  <a:lnTo>
                    <a:pt x="1265" y="152"/>
                  </a:lnTo>
                  <a:cubicBezTo>
                    <a:pt x="1274" y="152"/>
                    <a:pt x="1290" y="161"/>
                    <a:pt x="1299" y="169"/>
                  </a:cubicBezTo>
                  <a:lnTo>
                    <a:pt x="1721" y="591"/>
                  </a:lnTo>
                  <a:cubicBezTo>
                    <a:pt x="1737" y="599"/>
                    <a:pt x="1737" y="616"/>
                    <a:pt x="1737" y="633"/>
                  </a:cubicBezTo>
                  <a:lnTo>
                    <a:pt x="1737" y="2109"/>
                  </a:lnTo>
                  <a:cubicBezTo>
                    <a:pt x="1737" y="2134"/>
                    <a:pt x="1712" y="2159"/>
                    <a:pt x="1687" y="2159"/>
                  </a:cubicBezTo>
                  <a:lnTo>
                    <a:pt x="1400" y="2159"/>
                  </a:lnTo>
                  <a:cubicBezTo>
                    <a:pt x="1349" y="2159"/>
                    <a:pt x="1316" y="2193"/>
                    <a:pt x="1316" y="2235"/>
                  </a:cubicBezTo>
                  <a:cubicBezTo>
                    <a:pt x="1316" y="2277"/>
                    <a:pt x="1349" y="2319"/>
                    <a:pt x="1400" y="2319"/>
                  </a:cubicBezTo>
                  <a:lnTo>
                    <a:pt x="1687" y="2319"/>
                  </a:lnTo>
                  <a:cubicBezTo>
                    <a:pt x="1805" y="2319"/>
                    <a:pt x="1898" y="2218"/>
                    <a:pt x="1898" y="2109"/>
                  </a:cubicBezTo>
                  <a:lnTo>
                    <a:pt x="1898" y="633"/>
                  </a:lnTo>
                  <a:cubicBezTo>
                    <a:pt x="1898" y="574"/>
                    <a:pt x="1872" y="523"/>
                    <a:pt x="1839" y="481"/>
                  </a:cubicBezTo>
                  <a:lnTo>
                    <a:pt x="1409" y="59"/>
                  </a:lnTo>
                  <a:cubicBezTo>
                    <a:pt x="1375" y="17"/>
                    <a:pt x="1316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6"/>
            <p:cNvSpPr/>
            <p:nvPr/>
          </p:nvSpPr>
          <p:spPr>
            <a:xfrm>
              <a:off x="3554375" y="1300250"/>
              <a:ext cx="6750" cy="3800"/>
            </a:xfrm>
            <a:custGeom>
              <a:rect b="b" l="l" r="r" t="t"/>
              <a:pathLst>
                <a:path extrusionOk="0" h="152" w="270">
                  <a:moveTo>
                    <a:pt x="84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84" y="152"/>
                  </a:cubicBezTo>
                  <a:lnTo>
                    <a:pt x="186" y="152"/>
                  </a:lnTo>
                  <a:cubicBezTo>
                    <a:pt x="228" y="152"/>
                    <a:pt x="270" y="118"/>
                    <a:pt x="270" y="76"/>
                  </a:cubicBezTo>
                  <a:cubicBezTo>
                    <a:pt x="270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6"/>
            <p:cNvSpPr/>
            <p:nvPr/>
          </p:nvSpPr>
          <p:spPr>
            <a:xfrm>
              <a:off x="3554375" y="1292225"/>
              <a:ext cx="6750" cy="4025"/>
            </a:xfrm>
            <a:custGeom>
              <a:rect b="b" l="l" r="r" t="t"/>
              <a:pathLst>
                <a:path extrusionOk="0" h="161" w="270">
                  <a:moveTo>
                    <a:pt x="84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27"/>
                    <a:pt x="34" y="161"/>
                    <a:pt x="84" y="161"/>
                  </a:cubicBezTo>
                  <a:lnTo>
                    <a:pt x="186" y="161"/>
                  </a:lnTo>
                  <a:cubicBezTo>
                    <a:pt x="228" y="161"/>
                    <a:pt x="270" y="127"/>
                    <a:pt x="270" y="77"/>
                  </a:cubicBezTo>
                  <a:cubicBezTo>
                    <a:pt x="270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6"/>
            <p:cNvSpPr/>
            <p:nvPr/>
          </p:nvSpPr>
          <p:spPr>
            <a:xfrm>
              <a:off x="3554375" y="1284425"/>
              <a:ext cx="6750" cy="3825"/>
            </a:xfrm>
            <a:custGeom>
              <a:rect b="b" l="l" r="r" t="t"/>
              <a:pathLst>
                <a:path extrusionOk="0" h="153" w="270">
                  <a:moveTo>
                    <a:pt x="84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2"/>
                    <a:pt x="84" y="152"/>
                  </a:cubicBezTo>
                  <a:lnTo>
                    <a:pt x="186" y="152"/>
                  </a:lnTo>
                  <a:cubicBezTo>
                    <a:pt x="228" y="152"/>
                    <a:pt x="270" y="119"/>
                    <a:pt x="270" y="77"/>
                  </a:cubicBezTo>
                  <a:cubicBezTo>
                    <a:pt x="270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6"/>
            <p:cNvSpPr/>
            <p:nvPr/>
          </p:nvSpPr>
          <p:spPr>
            <a:xfrm>
              <a:off x="3554375" y="1276425"/>
              <a:ext cx="6750" cy="4025"/>
            </a:xfrm>
            <a:custGeom>
              <a:rect b="b" l="l" r="r" t="t"/>
              <a:pathLst>
                <a:path extrusionOk="0" h="161" w="270">
                  <a:moveTo>
                    <a:pt x="84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27"/>
                    <a:pt x="34" y="160"/>
                    <a:pt x="84" y="160"/>
                  </a:cubicBezTo>
                  <a:lnTo>
                    <a:pt x="186" y="160"/>
                  </a:lnTo>
                  <a:cubicBezTo>
                    <a:pt x="228" y="160"/>
                    <a:pt x="270" y="127"/>
                    <a:pt x="270" y="76"/>
                  </a:cubicBezTo>
                  <a:cubicBezTo>
                    <a:pt x="270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6"/>
            <p:cNvSpPr/>
            <p:nvPr/>
          </p:nvSpPr>
          <p:spPr>
            <a:xfrm>
              <a:off x="3554375" y="1268625"/>
              <a:ext cx="6750" cy="3800"/>
            </a:xfrm>
            <a:custGeom>
              <a:rect b="b" l="l" r="r" t="t"/>
              <a:pathLst>
                <a:path extrusionOk="0" h="152" w="270">
                  <a:moveTo>
                    <a:pt x="84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84" y="152"/>
                  </a:cubicBezTo>
                  <a:lnTo>
                    <a:pt x="186" y="152"/>
                  </a:lnTo>
                  <a:cubicBezTo>
                    <a:pt x="228" y="152"/>
                    <a:pt x="270" y="118"/>
                    <a:pt x="270" y="76"/>
                  </a:cubicBezTo>
                  <a:cubicBezTo>
                    <a:pt x="270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6"/>
            <p:cNvSpPr/>
            <p:nvPr/>
          </p:nvSpPr>
          <p:spPr>
            <a:xfrm>
              <a:off x="3547825" y="1296225"/>
              <a:ext cx="6575" cy="4050"/>
            </a:xfrm>
            <a:custGeom>
              <a:rect b="b" l="l" r="r" t="t"/>
              <a:pathLst>
                <a:path extrusionOk="0" h="162" w="263">
                  <a:moveTo>
                    <a:pt x="77" y="1"/>
                  </a:moveTo>
                  <a:cubicBezTo>
                    <a:pt x="34" y="1"/>
                    <a:pt x="1" y="35"/>
                    <a:pt x="1" y="77"/>
                  </a:cubicBezTo>
                  <a:cubicBezTo>
                    <a:pt x="1" y="119"/>
                    <a:pt x="34" y="161"/>
                    <a:pt x="77" y="161"/>
                  </a:cubicBezTo>
                  <a:lnTo>
                    <a:pt x="186" y="161"/>
                  </a:lnTo>
                  <a:cubicBezTo>
                    <a:pt x="228" y="161"/>
                    <a:pt x="262" y="119"/>
                    <a:pt x="262" y="77"/>
                  </a:cubicBezTo>
                  <a:cubicBezTo>
                    <a:pt x="262" y="35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6"/>
            <p:cNvSpPr/>
            <p:nvPr/>
          </p:nvSpPr>
          <p:spPr>
            <a:xfrm>
              <a:off x="3547825" y="1288225"/>
              <a:ext cx="6575" cy="4025"/>
            </a:xfrm>
            <a:custGeom>
              <a:rect b="b" l="l" r="r" t="t"/>
              <a:pathLst>
                <a:path extrusionOk="0" h="161" w="263">
                  <a:moveTo>
                    <a:pt x="77" y="0"/>
                  </a:moveTo>
                  <a:cubicBezTo>
                    <a:pt x="34" y="0"/>
                    <a:pt x="1" y="34"/>
                    <a:pt x="1" y="85"/>
                  </a:cubicBezTo>
                  <a:cubicBezTo>
                    <a:pt x="1" y="127"/>
                    <a:pt x="34" y="161"/>
                    <a:pt x="77" y="161"/>
                  </a:cubicBezTo>
                  <a:lnTo>
                    <a:pt x="186" y="161"/>
                  </a:lnTo>
                  <a:cubicBezTo>
                    <a:pt x="228" y="161"/>
                    <a:pt x="262" y="127"/>
                    <a:pt x="262" y="85"/>
                  </a:cubicBezTo>
                  <a:cubicBezTo>
                    <a:pt x="262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6"/>
            <p:cNvSpPr/>
            <p:nvPr/>
          </p:nvSpPr>
          <p:spPr>
            <a:xfrm>
              <a:off x="3547825" y="1280425"/>
              <a:ext cx="6575" cy="4025"/>
            </a:xfrm>
            <a:custGeom>
              <a:rect b="b" l="l" r="r" t="t"/>
              <a:pathLst>
                <a:path extrusionOk="0" h="161" w="263"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18"/>
                    <a:pt x="34" y="161"/>
                    <a:pt x="77" y="161"/>
                  </a:cubicBezTo>
                  <a:lnTo>
                    <a:pt x="186" y="161"/>
                  </a:lnTo>
                  <a:cubicBezTo>
                    <a:pt x="228" y="161"/>
                    <a:pt x="262" y="118"/>
                    <a:pt x="262" y="76"/>
                  </a:cubicBezTo>
                  <a:cubicBezTo>
                    <a:pt x="262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6"/>
            <p:cNvSpPr/>
            <p:nvPr/>
          </p:nvSpPr>
          <p:spPr>
            <a:xfrm>
              <a:off x="3547825" y="1272400"/>
              <a:ext cx="6575" cy="4050"/>
            </a:xfrm>
            <a:custGeom>
              <a:rect b="b" l="l" r="r" t="t"/>
              <a:pathLst>
                <a:path extrusionOk="0" h="162" w="263">
                  <a:moveTo>
                    <a:pt x="77" y="1"/>
                  </a:moveTo>
                  <a:cubicBezTo>
                    <a:pt x="34" y="1"/>
                    <a:pt x="1" y="35"/>
                    <a:pt x="1" y="85"/>
                  </a:cubicBezTo>
                  <a:cubicBezTo>
                    <a:pt x="1" y="127"/>
                    <a:pt x="34" y="161"/>
                    <a:pt x="77" y="161"/>
                  </a:cubicBezTo>
                  <a:lnTo>
                    <a:pt x="186" y="161"/>
                  </a:lnTo>
                  <a:cubicBezTo>
                    <a:pt x="228" y="161"/>
                    <a:pt x="262" y="127"/>
                    <a:pt x="262" y="85"/>
                  </a:cubicBezTo>
                  <a:cubicBezTo>
                    <a:pt x="262" y="35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6"/>
            <p:cNvSpPr/>
            <p:nvPr/>
          </p:nvSpPr>
          <p:spPr>
            <a:xfrm>
              <a:off x="3547825" y="1305500"/>
              <a:ext cx="13300" cy="18375"/>
            </a:xfrm>
            <a:custGeom>
              <a:rect b="b" l="l" r="r" t="t"/>
              <a:pathLst>
                <a:path extrusionOk="0" h="735" w="532">
                  <a:moveTo>
                    <a:pt x="212" y="1"/>
                  </a:moveTo>
                  <a:cubicBezTo>
                    <a:pt x="93" y="1"/>
                    <a:pt x="1" y="94"/>
                    <a:pt x="1" y="212"/>
                  </a:cubicBezTo>
                  <a:lnTo>
                    <a:pt x="1" y="659"/>
                  </a:lnTo>
                  <a:cubicBezTo>
                    <a:pt x="1" y="701"/>
                    <a:pt x="34" y="735"/>
                    <a:pt x="77" y="735"/>
                  </a:cubicBezTo>
                  <a:lnTo>
                    <a:pt x="448" y="735"/>
                  </a:lnTo>
                  <a:cubicBezTo>
                    <a:pt x="490" y="735"/>
                    <a:pt x="532" y="701"/>
                    <a:pt x="532" y="659"/>
                  </a:cubicBezTo>
                  <a:lnTo>
                    <a:pt x="532" y="212"/>
                  </a:lnTo>
                  <a:cubicBezTo>
                    <a:pt x="532" y="94"/>
                    <a:pt x="431" y="1"/>
                    <a:pt x="321" y="1"/>
                  </a:cubicBezTo>
                  <a:close/>
                  <a:moveTo>
                    <a:pt x="161" y="212"/>
                  </a:moveTo>
                  <a:cubicBezTo>
                    <a:pt x="161" y="178"/>
                    <a:pt x="186" y="153"/>
                    <a:pt x="212" y="153"/>
                  </a:cubicBezTo>
                  <a:lnTo>
                    <a:pt x="321" y="153"/>
                  </a:lnTo>
                  <a:cubicBezTo>
                    <a:pt x="346" y="153"/>
                    <a:pt x="372" y="178"/>
                    <a:pt x="372" y="212"/>
                  </a:cubicBezTo>
                  <a:lnTo>
                    <a:pt x="372" y="574"/>
                  </a:lnTo>
                  <a:lnTo>
                    <a:pt x="161" y="5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66"/>
          <p:cNvGrpSpPr/>
          <p:nvPr/>
        </p:nvGrpSpPr>
        <p:grpSpPr>
          <a:xfrm>
            <a:off x="7493721" y="2108927"/>
            <a:ext cx="231410" cy="252247"/>
            <a:chOff x="4541425" y="1429275"/>
            <a:chExt cx="58025" cy="63250"/>
          </a:xfrm>
        </p:grpSpPr>
        <p:sp>
          <p:nvSpPr>
            <p:cNvPr id="1475" name="Google Shape;1475;p66"/>
            <p:cNvSpPr/>
            <p:nvPr/>
          </p:nvSpPr>
          <p:spPr>
            <a:xfrm>
              <a:off x="4541425" y="1429275"/>
              <a:ext cx="47475" cy="58000"/>
            </a:xfrm>
            <a:custGeom>
              <a:rect b="b" l="l" r="r" t="t"/>
              <a:pathLst>
                <a:path extrusionOk="0" h="2320" w="1899">
                  <a:moveTo>
                    <a:pt x="288" y="0"/>
                  </a:moveTo>
                  <a:cubicBezTo>
                    <a:pt x="127" y="0"/>
                    <a:pt x="1" y="127"/>
                    <a:pt x="1" y="287"/>
                  </a:cubicBezTo>
                  <a:lnTo>
                    <a:pt x="1" y="2032"/>
                  </a:lnTo>
                  <a:cubicBezTo>
                    <a:pt x="1" y="2193"/>
                    <a:pt x="127" y="2319"/>
                    <a:pt x="288" y="2319"/>
                  </a:cubicBezTo>
                  <a:lnTo>
                    <a:pt x="920" y="2319"/>
                  </a:lnTo>
                  <a:cubicBezTo>
                    <a:pt x="962" y="2319"/>
                    <a:pt x="996" y="2285"/>
                    <a:pt x="996" y="2243"/>
                  </a:cubicBezTo>
                  <a:cubicBezTo>
                    <a:pt x="996" y="2193"/>
                    <a:pt x="962" y="2159"/>
                    <a:pt x="920" y="2159"/>
                  </a:cubicBezTo>
                  <a:lnTo>
                    <a:pt x="288" y="2159"/>
                  </a:lnTo>
                  <a:cubicBezTo>
                    <a:pt x="212" y="2159"/>
                    <a:pt x="153" y="2100"/>
                    <a:pt x="153" y="2032"/>
                  </a:cubicBezTo>
                  <a:lnTo>
                    <a:pt x="153" y="1897"/>
                  </a:lnTo>
                  <a:cubicBezTo>
                    <a:pt x="153" y="1813"/>
                    <a:pt x="229" y="1737"/>
                    <a:pt x="313" y="1737"/>
                  </a:cubicBezTo>
                  <a:lnTo>
                    <a:pt x="971" y="1737"/>
                  </a:lnTo>
                  <a:cubicBezTo>
                    <a:pt x="1013" y="1737"/>
                    <a:pt x="1055" y="1704"/>
                    <a:pt x="1055" y="1661"/>
                  </a:cubicBezTo>
                  <a:cubicBezTo>
                    <a:pt x="1055" y="1619"/>
                    <a:pt x="1013" y="1585"/>
                    <a:pt x="971" y="1585"/>
                  </a:cubicBezTo>
                  <a:lnTo>
                    <a:pt x="313" y="1585"/>
                  </a:lnTo>
                  <a:cubicBezTo>
                    <a:pt x="254" y="1585"/>
                    <a:pt x="203" y="1594"/>
                    <a:pt x="153" y="1628"/>
                  </a:cubicBezTo>
                  <a:lnTo>
                    <a:pt x="153" y="287"/>
                  </a:lnTo>
                  <a:cubicBezTo>
                    <a:pt x="153" y="219"/>
                    <a:pt x="212" y="160"/>
                    <a:pt x="288" y="160"/>
                  </a:cubicBezTo>
                  <a:lnTo>
                    <a:pt x="1738" y="160"/>
                  </a:lnTo>
                  <a:lnTo>
                    <a:pt x="1738" y="919"/>
                  </a:lnTo>
                  <a:cubicBezTo>
                    <a:pt x="1738" y="970"/>
                    <a:pt x="1772" y="1004"/>
                    <a:pt x="1814" y="1004"/>
                  </a:cubicBezTo>
                  <a:cubicBezTo>
                    <a:pt x="1856" y="1004"/>
                    <a:pt x="1898" y="970"/>
                    <a:pt x="1898" y="919"/>
                  </a:cubicBezTo>
                  <a:lnTo>
                    <a:pt x="1898" y="76"/>
                  </a:lnTo>
                  <a:cubicBezTo>
                    <a:pt x="1898" y="34"/>
                    <a:pt x="1856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6"/>
            <p:cNvSpPr/>
            <p:nvPr/>
          </p:nvSpPr>
          <p:spPr>
            <a:xfrm>
              <a:off x="4570325" y="1458350"/>
              <a:ext cx="29125" cy="34175"/>
            </a:xfrm>
            <a:custGeom>
              <a:rect b="b" l="l" r="r" t="t"/>
              <a:pathLst>
                <a:path extrusionOk="0" h="1367" w="1165">
                  <a:moveTo>
                    <a:pt x="211" y="363"/>
                  </a:moveTo>
                  <a:lnTo>
                    <a:pt x="211" y="524"/>
                  </a:lnTo>
                  <a:lnTo>
                    <a:pt x="186" y="524"/>
                  </a:lnTo>
                  <a:cubicBezTo>
                    <a:pt x="85" y="524"/>
                    <a:pt x="0" y="608"/>
                    <a:pt x="0" y="709"/>
                  </a:cubicBezTo>
                  <a:lnTo>
                    <a:pt x="0" y="1181"/>
                  </a:lnTo>
                  <a:cubicBezTo>
                    <a:pt x="0" y="1283"/>
                    <a:pt x="85" y="1367"/>
                    <a:pt x="186" y="1367"/>
                  </a:cubicBezTo>
                  <a:lnTo>
                    <a:pt x="979" y="1367"/>
                  </a:lnTo>
                  <a:cubicBezTo>
                    <a:pt x="1080" y="1367"/>
                    <a:pt x="1164" y="1283"/>
                    <a:pt x="1164" y="1181"/>
                  </a:cubicBezTo>
                  <a:lnTo>
                    <a:pt x="1164" y="709"/>
                  </a:lnTo>
                  <a:cubicBezTo>
                    <a:pt x="1164" y="608"/>
                    <a:pt x="1080" y="524"/>
                    <a:pt x="979" y="524"/>
                  </a:cubicBezTo>
                  <a:lnTo>
                    <a:pt x="953" y="524"/>
                  </a:lnTo>
                  <a:lnTo>
                    <a:pt x="953" y="363"/>
                  </a:lnTo>
                  <a:cubicBezTo>
                    <a:pt x="953" y="161"/>
                    <a:pt x="785" y="1"/>
                    <a:pt x="582" y="1"/>
                  </a:cubicBezTo>
                  <a:cubicBezTo>
                    <a:pt x="380" y="1"/>
                    <a:pt x="211" y="161"/>
                    <a:pt x="211" y="363"/>
                  </a:cubicBezTo>
                  <a:close/>
                  <a:moveTo>
                    <a:pt x="582" y="153"/>
                  </a:moveTo>
                  <a:cubicBezTo>
                    <a:pt x="464" y="153"/>
                    <a:pt x="371" y="245"/>
                    <a:pt x="371" y="363"/>
                  </a:cubicBezTo>
                  <a:lnTo>
                    <a:pt x="371" y="524"/>
                  </a:lnTo>
                  <a:lnTo>
                    <a:pt x="793" y="524"/>
                  </a:lnTo>
                  <a:lnTo>
                    <a:pt x="793" y="363"/>
                  </a:lnTo>
                  <a:cubicBezTo>
                    <a:pt x="793" y="245"/>
                    <a:pt x="700" y="153"/>
                    <a:pt x="582" y="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66"/>
          <p:cNvGrpSpPr/>
          <p:nvPr/>
        </p:nvGrpSpPr>
        <p:grpSpPr>
          <a:xfrm>
            <a:off x="5486011" y="2108927"/>
            <a:ext cx="189235" cy="247063"/>
            <a:chOff x="4038000" y="1429275"/>
            <a:chExt cx="47450" cy="61950"/>
          </a:xfrm>
        </p:grpSpPr>
        <p:sp>
          <p:nvSpPr>
            <p:cNvPr id="1478" name="Google Shape;1478;p66"/>
            <p:cNvSpPr/>
            <p:nvPr/>
          </p:nvSpPr>
          <p:spPr>
            <a:xfrm>
              <a:off x="4038000" y="1429275"/>
              <a:ext cx="47450" cy="58000"/>
            </a:xfrm>
            <a:custGeom>
              <a:rect b="b" l="l" r="r" t="t"/>
              <a:pathLst>
                <a:path extrusionOk="0" h="2320" w="1898">
                  <a:moveTo>
                    <a:pt x="0" y="287"/>
                  </a:moveTo>
                  <a:cubicBezTo>
                    <a:pt x="0" y="127"/>
                    <a:pt x="127" y="0"/>
                    <a:pt x="287" y="0"/>
                  </a:cubicBezTo>
                  <a:lnTo>
                    <a:pt x="1822" y="0"/>
                  </a:lnTo>
                  <a:cubicBezTo>
                    <a:pt x="1864" y="0"/>
                    <a:pt x="1898" y="34"/>
                    <a:pt x="1898" y="76"/>
                  </a:cubicBezTo>
                  <a:lnTo>
                    <a:pt x="1898" y="2243"/>
                  </a:lnTo>
                  <a:cubicBezTo>
                    <a:pt x="1898" y="2285"/>
                    <a:pt x="1864" y="2319"/>
                    <a:pt x="1822" y="2319"/>
                  </a:cubicBezTo>
                  <a:lnTo>
                    <a:pt x="1189" y="2319"/>
                  </a:lnTo>
                  <a:cubicBezTo>
                    <a:pt x="1139" y="2319"/>
                    <a:pt x="1105" y="2285"/>
                    <a:pt x="1105" y="2243"/>
                  </a:cubicBezTo>
                  <a:cubicBezTo>
                    <a:pt x="1105" y="2193"/>
                    <a:pt x="1139" y="2159"/>
                    <a:pt x="1189" y="2159"/>
                  </a:cubicBezTo>
                  <a:lnTo>
                    <a:pt x="1737" y="2159"/>
                  </a:lnTo>
                  <a:lnTo>
                    <a:pt x="1737" y="1737"/>
                  </a:lnTo>
                  <a:lnTo>
                    <a:pt x="321" y="1737"/>
                  </a:lnTo>
                  <a:cubicBezTo>
                    <a:pt x="228" y="1737"/>
                    <a:pt x="160" y="1813"/>
                    <a:pt x="160" y="1897"/>
                  </a:cubicBezTo>
                  <a:lnTo>
                    <a:pt x="160" y="1973"/>
                  </a:lnTo>
                  <a:cubicBezTo>
                    <a:pt x="160" y="2049"/>
                    <a:pt x="203" y="2117"/>
                    <a:pt x="270" y="2142"/>
                  </a:cubicBezTo>
                  <a:cubicBezTo>
                    <a:pt x="312" y="2167"/>
                    <a:pt x="329" y="2210"/>
                    <a:pt x="312" y="2252"/>
                  </a:cubicBezTo>
                  <a:cubicBezTo>
                    <a:pt x="295" y="2294"/>
                    <a:pt x="245" y="2311"/>
                    <a:pt x="203" y="2294"/>
                  </a:cubicBezTo>
                  <a:cubicBezTo>
                    <a:pt x="85" y="2235"/>
                    <a:pt x="0" y="2117"/>
                    <a:pt x="0" y="1973"/>
                  </a:cubicBezTo>
                  <a:close/>
                  <a:moveTo>
                    <a:pt x="1737" y="160"/>
                  </a:moveTo>
                  <a:lnTo>
                    <a:pt x="1737" y="1585"/>
                  </a:lnTo>
                  <a:lnTo>
                    <a:pt x="321" y="1585"/>
                  </a:lnTo>
                  <a:cubicBezTo>
                    <a:pt x="262" y="1585"/>
                    <a:pt x="203" y="1594"/>
                    <a:pt x="160" y="1628"/>
                  </a:cubicBezTo>
                  <a:lnTo>
                    <a:pt x="160" y="287"/>
                  </a:lnTo>
                  <a:cubicBezTo>
                    <a:pt x="160" y="219"/>
                    <a:pt x="219" y="160"/>
                    <a:pt x="287" y="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6"/>
            <p:cNvSpPr/>
            <p:nvPr/>
          </p:nvSpPr>
          <p:spPr>
            <a:xfrm>
              <a:off x="4048525" y="1476700"/>
              <a:ext cx="14575" cy="14525"/>
            </a:xfrm>
            <a:custGeom>
              <a:rect b="b" l="l" r="r" t="t"/>
              <a:pathLst>
                <a:path extrusionOk="0" h="581" w="583">
                  <a:moveTo>
                    <a:pt x="26" y="0"/>
                  </a:moveTo>
                  <a:cubicBezTo>
                    <a:pt x="9" y="0"/>
                    <a:pt x="1" y="9"/>
                    <a:pt x="1" y="26"/>
                  </a:cubicBezTo>
                  <a:lnTo>
                    <a:pt x="1" y="557"/>
                  </a:lnTo>
                  <a:cubicBezTo>
                    <a:pt x="1" y="569"/>
                    <a:pt x="13" y="581"/>
                    <a:pt x="27" y="581"/>
                  </a:cubicBezTo>
                  <a:cubicBezTo>
                    <a:pt x="32" y="581"/>
                    <a:pt x="38" y="579"/>
                    <a:pt x="43" y="574"/>
                  </a:cubicBezTo>
                  <a:lnTo>
                    <a:pt x="279" y="405"/>
                  </a:lnTo>
                  <a:cubicBezTo>
                    <a:pt x="283" y="401"/>
                    <a:pt x="288" y="399"/>
                    <a:pt x="292" y="399"/>
                  </a:cubicBezTo>
                  <a:cubicBezTo>
                    <a:pt x="296" y="399"/>
                    <a:pt x="300" y="401"/>
                    <a:pt x="304" y="405"/>
                  </a:cubicBezTo>
                  <a:lnTo>
                    <a:pt x="541" y="574"/>
                  </a:lnTo>
                  <a:cubicBezTo>
                    <a:pt x="545" y="579"/>
                    <a:pt x="551" y="581"/>
                    <a:pt x="557" y="581"/>
                  </a:cubicBezTo>
                  <a:cubicBezTo>
                    <a:pt x="570" y="581"/>
                    <a:pt x="583" y="569"/>
                    <a:pt x="583" y="557"/>
                  </a:cubicBezTo>
                  <a:lnTo>
                    <a:pt x="583" y="26"/>
                  </a:lnTo>
                  <a:cubicBezTo>
                    <a:pt x="583" y="9"/>
                    <a:pt x="566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0" name="Google Shape;1480;p66"/>
          <p:cNvGrpSpPr/>
          <p:nvPr/>
        </p:nvGrpSpPr>
        <p:grpSpPr>
          <a:xfrm>
            <a:off x="6821128" y="2108927"/>
            <a:ext cx="226325" cy="252247"/>
            <a:chOff x="4372775" y="1429275"/>
            <a:chExt cx="56750" cy="63250"/>
          </a:xfrm>
        </p:grpSpPr>
        <p:sp>
          <p:nvSpPr>
            <p:cNvPr id="1481" name="Google Shape;1481;p66"/>
            <p:cNvSpPr/>
            <p:nvPr/>
          </p:nvSpPr>
          <p:spPr>
            <a:xfrm>
              <a:off x="4372775" y="1429275"/>
              <a:ext cx="47475" cy="58000"/>
            </a:xfrm>
            <a:custGeom>
              <a:rect b="b" l="l" r="r" t="t"/>
              <a:pathLst>
                <a:path extrusionOk="0" h="2320" w="1899">
                  <a:moveTo>
                    <a:pt x="287" y="0"/>
                  </a:moveTo>
                  <a:cubicBezTo>
                    <a:pt x="127" y="0"/>
                    <a:pt x="1" y="127"/>
                    <a:pt x="1" y="287"/>
                  </a:cubicBezTo>
                  <a:lnTo>
                    <a:pt x="1" y="2032"/>
                  </a:lnTo>
                  <a:cubicBezTo>
                    <a:pt x="1" y="2193"/>
                    <a:pt x="127" y="2319"/>
                    <a:pt x="287" y="2319"/>
                  </a:cubicBezTo>
                  <a:lnTo>
                    <a:pt x="1443" y="2319"/>
                  </a:lnTo>
                  <a:cubicBezTo>
                    <a:pt x="1493" y="2319"/>
                    <a:pt x="1527" y="2285"/>
                    <a:pt x="1527" y="2243"/>
                  </a:cubicBezTo>
                  <a:cubicBezTo>
                    <a:pt x="1527" y="2193"/>
                    <a:pt x="1493" y="2159"/>
                    <a:pt x="1443" y="2159"/>
                  </a:cubicBezTo>
                  <a:lnTo>
                    <a:pt x="287" y="2159"/>
                  </a:lnTo>
                  <a:cubicBezTo>
                    <a:pt x="211" y="2159"/>
                    <a:pt x="152" y="2100"/>
                    <a:pt x="152" y="2032"/>
                  </a:cubicBezTo>
                  <a:lnTo>
                    <a:pt x="152" y="1897"/>
                  </a:lnTo>
                  <a:cubicBezTo>
                    <a:pt x="152" y="1813"/>
                    <a:pt x="228" y="1737"/>
                    <a:pt x="313" y="1737"/>
                  </a:cubicBezTo>
                  <a:lnTo>
                    <a:pt x="1080" y="1737"/>
                  </a:lnTo>
                  <a:cubicBezTo>
                    <a:pt x="1122" y="1737"/>
                    <a:pt x="1156" y="1704"/>
                    <a:pt x="1156" y="1661"/>
                  </a:cubicBezTo>
                  <a:cubicBezTo>
                    <a:pt x="1156" y="1619"/>
                    <a:pt x="1122" y="1585"/>
                    <a:pt x="1080" y="1585"/>
                  </a:cubicBezTo>
                  <a:lnTo>
                    <a:pt x="313" y="1585"/>
                  </a:lnTo>
                  <a:cubicBezTo>
                    <a:pt x="254" y="1585"/>
                    <a:pt x="203" y="1594"/>
                    <a:pt x="152" y="1628"/>
                  </a:cubicBezTo>
                  <a:lnTo>
                    <a:pt x="152" y="287"/>
                  </a:lnTo>
                  <a:cubicBezTo>
                    <a:pt x="152" y="219"/>
                    <a:pt x="211" y="160"/>
                    <a:pt x="287" y="160"/>
                  </a:cubicBezTo>
                  <a:lnTo>
                    <a:pt x="1738" y="160"/>
                  </a:lnTo>
                  <a:lnTo>
                    <a:pt x="1738" y="894"/>
                  </a:lnTo>
                  <a:cubicBezTo>
                    <a:pt x="1738" y="936"/>
                    <a:pt x="1772" y="978"/>
                    <a:pt x="1814" y="978"/>
                  </a:cubicBezTo>
                  <a:cubicBezTo>
                    <a:pt x="1856" y="978"/>
                    <a:pt x="1898" y="936"/>
                    <a:pt x="1898" y="894"/>
                  </a:cubicBezTo>
                  <a:lnTo>
                    <a:pt x="1898" y="76"/>
                  </a:lnTo>
                  <a:cubicBezTo>
                    <a:pt x="1898" y="34"/>
                    <a:pt x="1856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6"/>
            <p:cNvSpPr/>
            <p:nvPr/>
          </p:nvSpPr>
          <p:spPr>
            <a:xfrm>
              <a:off x="4406725" y="1459000"/>
              <a:ext cx="22800" cy="33525"/>
            </a:xfrm>
            <a:custGeom>
              <a:rect b="b" l="l" r="r" t="t"/>
              <a:pathLst>
                <a:path extrusionOk="0" h="1341" w="912">
                  <a:moveTo>
                    <a:pt x="456" y="0"/>
                  </a:moveTo>
                  <a:cubicBezTo>
                    <a:pt x="439" y="0"/>
                    <a:pt x="414" y="9"/>
                    <a:pt x="397" y="25"/>
                  </a:cubicBezTo>
                  <a:lnTo>
                    <a:pt x="34" y="413"/>
                  </a:lnTo>
                  <a:cubicBezTo>
                    <a:pt x="0" y="447"/>
                    <a:pt x="0" y="498"/>
                    <a:pt x="34" y="531"/>
                  </a:cubicBezTo>
                  <a:cubicBezTo>
                    <a:pt x="50" y="543"/>
                    <a:pt x="69" y="549"/>
                    <a:pt x="88" y="549"/>
                  </a:cubicBezTo>
                  <a:cubicBezTo>
                    <a:pt x="109" y="549"/>
                    <a:pt x="130" y="541"/>
                    <a:pt x="144" y="523"/>
                  </a:cubicBezTo>
                  <a:lnTo>
                    <a:pt x="380" y="278"/>
                  </a:lnTo>
                  <a:lnTo>
                    <a:pt x="380" y="1265"/>
                  </a:lnTo>
                  <a:cubicBezTo>
                    <a:pt x="380" y="1307"/>
                    <a:pt x="414" y="1341"/>
                    <a:pt x="456" y="1341"/>
                  </a:cubicBezTo>
                  <a:cubicBezTo>
                    <a:pt x="498" y="1341"/>
                    <a:pt x="540" y="1307"/>
                    <a:pt x="540" y="1265"/>
                  </a:cubicBezTo>
                  <a:lnTo>
                    <a:pt x="540" y="278"/>
                  </a:lnTo>
                  <a:lnTo>
                    <a:pt x="768" y="523"/>
                  </a:lnTo>
                  <a:cubicBezTo>
                    <a:pt x="786" y="541"/>
                    <a:pt x="806" y="549"/>
                    <a:pt x="827" y="549"/>
                  </a:cubicBezTo>
                  <a:cubicBezTo>
                    <a:pt x="844" y="549"/>
                    <a:pt x="862" y="543"/>
                    <a:pt x="877" y="531"/>
                  </a:cubicBezTo>
                  <a:cubicBezTo>
                    <a:pt x="911" y="498"/>
                    <a:pt x="911" y="447"/>
                    <a:pt x="886" y="413"/>
                  </a:cubicBezTo>
                  <a:lnTo>
                    <a:pt x="515" y="25"/>
                  </a:lnTo>
                  <a:cubicBezTo>
                    <a:pt x="498" y="9"/>
                    <a:pt x="481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3" name="Google Shape;1483;p66"/>
          <p:cNvGrpSpPr/>
          <p:nvPr/>
        </p:nvGrpSpPr>
        <p:grpSpPr>
          <a:xfrm>
            <a:off x="6158604" y="2108927"/>
            <a:ext cx="189235" cy="247063"/>
            <a:chOff x="4206650" y="1429275"/>
            <a:chExt cx="47450" cy="61950"/>
          </a:xfrm>
        </p:grpSpPr>
        <p:sp>
          <p:nvSpPr>
            <p:cNvPr id="1484" name="Google Shape;1484;p66"/>
            <p:cNvSpPr/>
            <p:nvPr/>
          </p:nvSpPr>
          <p:spPr>
            <a:xfrm>
              <a:off x="4206650" y="1429275"/>
              <a:ext cx="11825" cy="11825"/>
            </a:xfrm>
            <a:custGeom>
              <a:rect b="b" l="l" r="r" t="t"/>
              <a:pathLst>
                <a:path extrusionOk="0" h="473" w="473">
                  <a:moveTo>
                    <a:pt x="287" y="0"/>
                  </a:moveTo>
                  <a:cubicBezTo>
                    <a:pt x="127" y="0"/>
                    <a:pt x="1" y="127"/>
                    <a:pt x="1" y="287"/>
                  </a:cubicBezTo>
                  <a:lnTo>
                    <a:pt x="1" y="396"/>
                  </a:lnTo>
                  <a:cubicBezTo>
                    <a:pt x="1" y="439"/>
                    <a:pt x="34" y="472"/>
                    <a:pt x="76" y="472"/>
                  </a:cubicBezTo>
                  <a:cubicBezTo>
                    <a:pt x="127" y="472"/>
                    <a:pt x="161" y="439"/>
                    <a:pt x="161" y="396"/>
                  </a:cubicBezTo>
                  <a:lnTo>
                    <a:pt x="161" y="287"/>
                  </a:lnTo>
                  <a:cubicBezTo>
                    <a:pt x="161" y="219"/>
                    <a:pt x="220" y="160"/>
                    <a:pt x="287" y="160"/>
                  </a:cubicBezTo>
                  <a:lnTo>
                    <a:pt x="397" y="160"/>
                  </a:lnTo>
                  <a:cubicBezTo>
                    <a:pt x="439" y="160"/>
                    <a:pt x="473" y="127"/>
                    <a:pt x="473" y="76"/>
                  </a:cubicBezTo>
                  <a:cubicBezTo>
                    <a:pt x="473" y="34"/>
                    <a:pt x="43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6"/>
            <p:cNvSpPr/>
            <p:nvPr/>
          </p:nvSpPr>
          <p:spPr>
            <a:xfrm>
              <a:off x="4222475" y="1429275"/>
              <a:ext cx="15825" cy="4025"/>
            </a:xfrm>
            <a:custGeom>
              <a:rect b="b" l="l" r="r" t="t"/>
              <a:pathLst>
                <a:path extrusionOk="0" h="161" w="633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27"/>
                    <a:pt x="34" y="160"/>
                    <a:pt x="76" y="160"/>
                  </a:cubicBezTo>
                  <a:lnTo>
                    <a:pt x="557" y="160"/>
                  </a:lnTo>
                  <a:cubicBezTo>
                    <a:pt x="599" y="160"/>
                    <a:pt x="632" y="127"/>
                    <a:pt x="632" y="76"/>
                  </a:cubicBezTo>
                  <a:cubicBezTo>
                    <a:pt x="632" y="34"/>
                    <a:pt x="599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6"/>
            <p:cNvSpPr/>
            <p:nvPr/>
          </p:nvSpPr>
          <p:spPr>
            <a:xfrm>
              <a:off x="4242275" y="1429275"/>
              <a:ext cx="11825" cy="11825"/>
            </a:xfrm>
            <a:custGeom>
              <a:rect b="b" l="l" r="r" t="t"/>
              <a:pathLst>
                <a:path extrusionOk="0" h="473" w="473"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27"/>
                    <a:pt x="34" y="160"/>
                    <a:pt x="77" y="160"/>
                  </a:cubicBezTo>
                  <a:lnTo>
                    <a:pt x="313" y="160"/>
                  </a:lnTo>
                  <a:lnTo>
                    <a:pt x="313" y="396"/>
                  </a:lnTo>
                  <a:cubicBezTo>
                    <a:pt x="313" y="439"/>
                    <a:pt x="346" y="472"/>
                    <a:pt x="397" y="472"/>
                  </a:cubicBezTo>
                  <a:cubicBezTo>
                    <a:pt x="439" y="472"/>
                    <a:pt x="473" y="439"/>
                    <a:pt x="473" y="396"/>
                  </a:cubicBezTo>
                  <a:lnTo>
                    <a:pt x="473" y="76"/>
                  </a:lnTo>
                  <a:cubicBezTo>
                    <a:pt x="473" y="34"/>
                    <a:pt x="43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6"/>
            <p:cNvSpPr/>
            <p:nvPr/>
          </p:nvSpPr>
          <p:spPr>
            <a:xfrm>
              <a:off x="4206650" y="1444450"/>
              <a:ext cx="4025" cy="13925"/>
            </a:xfrm>
            <a:custGeom>
              <a:rect b="b" l="l" r="r" t="t"/>
              <a:pathLst>
                <a:path extrusionOk="0" h="557" w="161">
                  <a:moveTo>
                    <a:pt x="76" y="0"/>
                  </a:moveTo>
                  <a:cubicBezTo>
                    <a:pt x="34" y="0"/>
                    <a:pt x="1" y="34"/>
                    <a:pt x="1" y="76"/>
                  </a:cubicBezTo>
                  <a:lnTo>
                    <a:pt x="1" y="472"/>
                  </a:lnTo>
                  <a:cubicBezTo>
                    <a:pt x="1" y="515"/>
                    <a:pt x="34" y="557"/>
                    <a:pt x="76" y="557"/>
                  </a:cubicBezTo>
                  <a:cubicBezTo>
                    <a:pt x="127" y="557"/>
                    <a:pt x="161" y="515"/>
                    <a:pt x="161" y="472"/>
                  </a:cubicBezTo>
                  <a:lnTo>
                    <a:pt x="161" y="76"/>
                  </a:lnTo>
                  <a:cubicBezTo>
                    <a:pt x="161" y="34"/>
                    <a:pt x="12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6"/>
            <p:cNvSpPr/>
            <p:nvPr/>
          </p:nvSpPr>
          <p:spPr>
            <a:xfrm>
              <a:off x="4250075" y="1444450"/>
              <a:ext cx="4025" cy="13925"/>
            </a:xfrm>
            <a:custGeom>
              <a:rect b="b" l="l" r="r" t="t"/>
              <a:pathLst>
                <a:path extrusionOk="0" h="557" w="161">
                  <a:moveTo>
                    <a:pt x="85" y="0"/>
                  </a:moveTo>
                  <a:cubicBezTo>
                    <a:pt x="34" y="0"/>
                    <a:pt x="1" y="34"/>
                    <a:pt x="1" y="76"/>
                  </a:cubicBezTo>
                  <a:lnTo>
                    <a:pt x="1" y="472"/>
                  </a:lnTo>
                  <a:cubicBezTo>
                    <a:pt x="1" y="515"/>
                    <a:pt x="34" y="557"/>
                    <a:pt x="85" y="557"/>
                  </a:cubicBezTo>
                  <a:cubicBezTo>
                    <a:pt x="127" y="557"/>
                    <a:pt x="161" y="515"/>
                    <a:pt x="161" y="472"/>
                  </a:cubicBezTo>
                  <a:lnTo>
                    <a:pt x="161" y="76"/>
                  </a:lnTo>
                  <a:cubicBezTo>
                    <a:pt x="161" y="34"/>
                    <a:pt x="127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6"/>
            <p:cNvSpPr/>
            <p:nvPr/>
          </p:nvSpPr>
          <p:spPr>
            <a:xfrm>
              <a:off x="4206650" y="1462150"/>
              <a:ext cx="11825" cy="24650"/>
            </a:xfrm>
            <a:custGeom>
              <a:rect b="b" l="l" r="r" t="t"/>
              <a:pathLst>
                <a:path extrusionOk="0" h="986" w="473">
                  <a:moveTo>
                    <a:pt x="76" y="1"/>
                  </a:moveTo>
                  <a:cubicBezTo>
                    <a:pt x="34" y="1"/>
                    <a:pt x="1" y="34"/>
                    <a:pt x="1" y="85"/>
                  </a:cubicBezTo>
                  <a:lnTo>
                    <a:pt x="1" y="658"/>
                  </a:lnTo>
                  <a:cubicBezTo>
                    <a:pt x="1" y="802"/>
                    <a:pt x="85" y="920"/>
                    <a:pt x="203" y="979"/>
                  </a:cubicBezTo>
                  <a:cubicBezTo>
                    <a:pt x="214" y="983"/>
                    <a:pt x="225" y="985"/>
                    <a:pt x="237" y="985"/>
                  </a:cubicBezTo>
                  <a:cubicBezTo>
                    <a:pt x="269" y="985"/>
                    <a:pt x="300" y="968"/>
                    <a:pt x="313" y="937"/>
                  </a:cubicBezTo>
                  <a:cubicBezTo>
                    <a:pt x="329" y="895"/>
                    <a:pt x="313" y="852"/>
                    <a:pt x="270" y="827"/>
                  </a:cubicBezTo>
                  <a:cubicBezTo>
                    <a:pt x="203" y="802"/>
                    <a:pt x="161" y="734"/>
                    <a:pt x="161" y="658"/>
                  </a:cubicBezTo>
                  <a:lnTo>
                    <a:pt x="161" y="582"/>
                  </a:lnTo>
                  <a:cubicBezTo>
                    <a:pt x="161" y="498"/>
                    <a:pt x="228" y="422"/>
                    <a:pt x="321" y="422"/>
                  </a:cubicBezTo>
                  <a:lnTo>
                    <a:pt x="397" y="422"/>
                  </a:lnTo>
                  <a:cubicBezTo>
                    <a:pt x="439" y="422"/>
                    <a:pt x="473" y="389"/>
                    <a:pt x="473" y="346"/>
                  </a:cubicBezTo>
                  <a:cubicBezTo>
                    <a:pt x="473" y="304"/>
                    <a:pt x="439" y="270"/>
                    <a:pt x="397" y="270"/>
                  </a:cubicBezTo>
                  <a:lnTo>
                    <a:pt x="321" y="270"/>
                  </a:lnTo>
                  <a:cubicBezTo>
                    <a:pt x="262" y="270"/>
                    <a:pt x="203" y="279"/>
                    <a:pt x="161" y="313"/>
                  </a:cubicBezTo>
                  <a:lnTo>
                    <a:pt x="161" y="85"/>
                  </a:lnTo>
                  <a:cubicBezTo>
                    <a:pt x="161" y="34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6"/>
            <p:cNvSpPr/>
            <p:nvPr/>
          </p:nvSpPr>
          <p:spPr>
            <a:xfrm>
              <a:off x="4234275" y="1462150"/>
              <a:ext cx="19825" cy="25125"/>
            </a:xfrm>
            <a:custGeom>
              <a:rect b="b" l="l" r="r" t="t"/>
              <a:pathLst>
                <a:path extrusionOk="0" h="1005" w="793">
                  <a:moveTo>
                    <a:pt x="717" y="1"/>
                  </a:moveTo>
                  <a:cubicBezTo>
                    <a:pt x="666" y="1"/>
                    <a:pt x="633" y="34"/>
                    <a:pt x="633" y="85"/>
                  </a:cubicBezTo>
                  <a:lnTo>
                    <a:pt x="633" y="270"/>
                  </a:lnTo>
                  <a:lnTo>
                    <a:pt x="397" y="270"/>
                  </a:lnTo>
                  <a:cubicBezTo>
                    <a:pt x="354" y="270"/>
                    <a:pt x="321" y="304"/>
                    <a:pt x="321" y="346"/>
                  </a:cubicBezTo>
                  <a:cubicBezTo>
                    <a:pt x="321" y="389"/>
                    <a:pt x="354" y="422"/>
                    <a:pt x="397" y="422"/>
                  </a:cubicBezTo>
                  <a:lnTo>
                    <a:pt x="633" y="422"/>
                  </a:lnTo>
                  <a:lnTo>
                    <a:pt x="633" y="844"/>
                  </a:lnTo>
                  <a:lnTo>
                    <a:pt x="85" y="844"/>
                  </a:lnTo>
                  <a:cubicBezTo>
                    <a:pt x="34" y="844"/>
                    <a:pt x="0" y="878"/>
                    <a:pt x="0" y="928"/>
                  </a:cubicBezTo>
                  <a:cubicBezTo>
                    <a:pt x="0" y="970"/>
                    <a:pt x="34" y="1004"/>
                    <a:pt x="85" y="1004"/>
                  </a:cubicBezTo>
                  <a:lnTo>
                    <a:pt x="717" y="1004"/>
                  </a:lnTo>
                  <a:cubicBezTo>
                    <a:pt x="759" y="1004"/>
                    <a:pt x="793" y="970"/>
                    <a:pt x="793" y="928"/>
                  </a:cubicBezTo>
                  <a:lnTo>
                    <a:pt x="793" y="85"/>
                  </a:lnTo>
                  <a:cubicBezTo>
                    <a:pt x="793" y="34"/>
                    <a:pt x="759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6"/>
            <p:cNvSpPr/>
            <p:nvPr/>
          </p:nvSpPr>
          <p:spPr>
            <a:xfrm>
              <a:off x="4222475" y="1468900"/>
              <a:ext cx="15825" cy="3825"/>
            </a:xfrm>
            <a:custGeom>
              <a:rect b="b" l="l" r="r" t="t"/>
              <a:pathLst>
                <a:path extrusionOk="0" h="153" w="633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557" y="152"/>
                  </a:lnTo>
                  <a:cubicBezTo>
                    <a:pt x="599" y="152"/>
                    <a:pt x="632" y="119"/>
                    <a:pt x="632" y="76"/>
                  </a:cubicBezTo>
                  <a:cubicBezTo>
                    <a:pt x="632" y="34"/>
                    <a:pt x="599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6"/>
            <p:cNvSpPr/>
            <p:nvPr/>
          </p:nvSpPr>
          <p:spPr>
            <a:xfrm>
              <a:off x="4217200" y="1476700"/>
              <a:ext cx="14575" cy="14525"/>
            </a:xfrm>
            <a:custGeom>
              <a:rect b="b" l="l" r="r" t="t"/>
              <a:pathLst>
                <a:path extrusionOk="0" h="581" w="583">
                  <a:moveTo>
                    <a:pt x="25" y="0"/>
                  </a:moveTo>
                  <a:cubicBezTo>
                    <a:pt x="9" y="0"/>
                    <a:pt x="0" y="9"/>
                    <a:pt x="0" y="26"/>
                  </a:cubicBezTo>
                  <a:lnTo>
                    <a:pt x="0" y="557"/>
                  </a:lnTo>
                  <a:cubicBezTo>
                    <a:pt x="0" y="569"/>
                    <a:pt x="13" y="581"/>
                    <a:pt x="26" y="581"/>
                  </a:cubicBezTo>
                  <a:cubicBezTo>
                    <a:pt x="32" y="581"/>
                    <a:pt x="37" y="579"/>
                    <a:pt x="42" y="574"/>
                  </a:cubicBezTo>
                  <a:lnTo>
                    <a:pt x="278" y="405"/>
                  </a:lnTo>
                  <a:cubicBezTo>
                    <a:pt x="283" y="401"/>
                    <a:pt x="287" y="399"/>
                    <a:pt x="291" y="399"/>
                  </a:cubicBezTo>
                  <a:cubicBezTo>
                    <a:pt x="295" y="399"/>
                    <a:pt x="300" y="401"/>
                    <a:pt x="304" y="405"/>
                  </a:cubicBezTo>
                  <a:lnTo>
                    <a:pt x="540" y="574"/>
                  </a:lnTo>
                  <a:cubicBezTo>
                    <a:pt x="545" y="579"/>
                    <a:pt x="550" y="581"/>
                    <a:pt x="556" y="581"/>
                  </a:cubicBezTo>
                  <a:cubicBezTo>
                    <a:pt x="569" y="581"/>
                    <a:pt x="582" y="569"/>
                    <a:pt x="582" y="557"/>
                  </a:cubicBezTo>
                  <a:lnTo>
                    <a:pt x="582" y="26"/>
                  </a:lnTo>
                  <a:cubicBezTo>
                    <a:pt x="582" y="9"/>
                    <a:pt x="565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66"/>
          <p:cNvGrpSpPr/>
          <p:nvPr/>
        </p:nvGrpSpPr>
        <p:grpSpPr>
          <a:xfrm>
            <a:off x="1428319" y="813194"/>
            <a:ext cx="233005" cy="153143"/>
            <a:chOff x="3020550" y="1104375"/>
            <a:chExt cx="58425" cy="38400"/>
          </a:xfrm>
        </p:grpSpPr>
        <p:sp>
          <p:nvSpPr>
            <p:cNvPr id="1494" name="Google Shape;1494;p66"/>
            <p:cNvSpPr/>
            <p:nvPr/>
          </p:nvSpPr>
          <p:spPr>
            <a:xfrm>
              <a:off x="3020550" y="1104375"/>
              <a:ext cx="21550" cy="38400"/>
            </a:xfrm>
            <a:custGeom>
              <a:rect b="b" l="l" r="r" t="t"/>
              <a:pathLst>
                <a:path extrusionOk="0" h="1536" w="862">
                  <a:moveTo>
                    <a:pt x="776" y="1"/>
                  </a:moveTo>
                  <a:cubicBezTo>
                    <a:pt x="756" y="1"/>
                    <a:pt x="735" y="9"/>
                    <a:pt x="718" y="26"/>
                  </a:cubicBezTo>
                  <a:lnTo>
                    <a:pt x="35" y="709"/>
                  </a:lnTo>
                  <a:cubicBezTo>
                    <a:pt x="1" y="743"/>
                    <a:pt x="1" y="794"/>
                    <a:pt x="35" y="827"/>
                  </a:cubicBezTo>
                  <a:lnTo>
                    <a:pt x="718" y="1510"/>
                  </a:lnTo>
                  <a:cubicBezTo>
                    <a:pt x="735" y="1527"/>
                    <a:pt x="756" y="1536"/>
                    <a:pt x="776" y="1536"/>
                  </a:cubicBezTo>
                  <a:cubicBezTo>
                    <a:pt x="796" y="1536"/>
                    <a:pt x="815" y="1527"/>
                    <a:pt x="827" y="1510"/>
                  </a:cubicBezTo>
                  <a:cubicBezTo>
                    <a:pt x="861" y="1477"/>
                    <a:pt x="861" y="1426"/>
                    <a:pt x="827" y="1401"/>
                  </a:cubicBezTo>
                  <a:lnTo>
                    <a:pt x="203" y="768"/>
                  </a:lnTo>
                  <a:lnTo>
                    <a:pt x="827" y="136"/>
                  </a:lnTo>
                  <a:cubicBezTo>
                    <a:pt x="861" y="111"/>
                    <a:pt x="861" y="60"/>
                    <a:pt x="827" y="26"/>
                  </a:cubicBezTo>
                  <a:cubicBezTo>
                    <a:pt x="815" y="9"/>
                    <a:pt x="796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6"/>
            <p:cNvSpPr/>
            <p:nvPr/>
          </p:nvSpPr>
          <p:spPr>
            <a:xfrm>
              <a:off x="3057450" y="1104375"/>
              <a:ext cx="21525" cy="38400"/>
            </a:xfrm>
            <a:custGeom>
              <a:rect b="b" l="l" r="r" t="t"/>
              <a:pathLst>
                <a:path extrusionOk="0" h="1536" w="861">
                  <a:moveTo>
                    <a:pt x="86" y="1"/>
                  </a:moveTo>
                  <a:cubicBezTo>
                    <a:pt x="66" y="1"/>
                    <a:pt x="47" y="9"/>
                    <a:pt x="34" y="26"/>
                  </a:cubicBezTo>
                  <a:cubicBezTo>
                    <a:pt x="1" y="60"/>
                    <a:pt x="1" y="111"/>
                    <a:pt x="34" y="136"/>
                  </a:cubicBezTo>
                  <a:lnTo>
                    <a:pt x="658" y="768"/>
                  </a:lnTo>
                  <a:lnTo>
                    <a:pt x="34" y="1401"/>
                  </a:lnTo>
                  <a:cubicBezTo>
                    <a:pt x="1" y="1426"/>
                    <a:pt x="1" y="1477"/>
                    <a:pt x="34" y="1510"/>
                  </a:cubicBezTo>
                  <a:cubicBezTo>
                    <a:pt x="47" y="1527"/>
                    <a:pt x="66" y="1536"/>
                    <a:pt x="86" y="1536"/>
                  </a:cubicBezTo>
                  <a:cubicBezTo>
                    <a:pt x="106" y="1536"/>
                    <a:pt x="127" y="1527"/>
                    <a:pt x="144" y="1510"/>
                  </a:cubicBezTo>
                  <a:lnTo>
                    <a:pt x="827" y="827"/>
                  </a:lnTo>
                  <a:cubicBezTo>
                    <a:pt x="861" y="794"/>
                    <a:pt x="861" y="743"/>
                    <a:pt x="827" y="709"/>
                  </a:cubicBezTo>
                  <a:lnTo>
                    <a:pt x="144" y="26"/>
                  </a:lnTo>
                  <a:cubicBezTo>
                    <a:pt x="127" y="9"/>
                    <a:pt x="10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66"/>
          <p:cNvSpPr/>
          <p:nvPr/>
        </p:nvSpPr>
        <p:spPr>
          <a:xfrm>
            <a:off x="3441849" y="3456651"/>
            <a:ext cx="241479" cy="247262"/>
          </a:xfrm>
          <a:custGeom>
            <a:rect b="b" l="l" r="r" t="t"/>
            <a:pathLst>
              <a:path extrusionOk="0" h="2480" w="2422">
                <a:moveTo>
                  <a:pt x="1333" y="51"/>
                </a:moveTo>
                <a:cubicBezTo>
                  <a:pt x="1409" y="0"/>
                  <a:pt x="1502" y="0"/>
                  <a:pt x="1569" y="51"/>
                </a:cubicBezTo>
                <a:lnTo>
                  <a:pt x="1569" y="51"/>
                </a:lnTo>
                <a:lnTo>
                  <a:pt x="2303" y="498"/>
                </a:lnTo>
                <a:cubicBezTo>
                  <a:pt x="2345" y="523"/>
                  <a:pt x="2370" y="548"/>
                  <a:pt x="2396" y="590"/>
                </a:cubicBezTo>
                <a:cubicBezTo>
                  <a:pt x="2413" y="624"/>
                  <a:pt x="2421" y="666"/>
                  <a:pt x="2421" y="708"/>
                </a:cubicBezTo>
                <a:lnTo>
                  <a:pt x="2421" y="1501"/>
                </a:lnTo>
                <a:cubicBezTo>
                  <a:pt x="2421" y="1585"/>
                  <a:pt x="2379" y="1661"/>
                  <a:pt x="2303" y="1704"/>
                </a:cubicBezTo>
                <a:lnTo>
                  <a:pt x="2303" y="1704"/>
                </a:lnTo>
                <a:lnTo>
                  <a:pt x="1046" y="2446"/>
                </a:lnTo>
                <a:lnTo>
                  <a:pt x="1046" y="2446"/>
                </a:lnTo>
                <a:cubicBezTo>
                  <a:pt x="1004" y="2471"/>
                  <a:pt x="962" y="2479"/>
                  <a:pt x="920" y="2479"/>
                </a:cubicBezTo>
                <a:cubicBezTo>
                  <a:pt x="878" y="2479"/>
                  <a:pt x="836" y="2471"/>
                  <a:pt x="802" y="2446"/>
                </a:cubicBezTo>
                <a:lnTo>
                  <a:pt x="802" y="2446"/>
                </a:lnTo>
                <a:lnTo>
                  <a:pt x="110" y="1973"/>
                </a:lnTo>
                <a:cubicBezTo>
                  <a:pt x="43" y="1931"/>
                  <a:pt x="1" y="1847"/>
                  <a:pt x="1" y="1763"/>
                </a:cubicBezTo>
                <a:lnTo>
                  <a:pt x="1" y="970"/>
                </a:lnTo>
                <a:cubicBezTo>
                  <a:pt x="1" y="928"/>
                  <a:pt x="9" y="886"/>
                  <a:pt x="26" y="852"/>
                </a:cubicBezTo>
                <a:lnTo>
                  <a:pt x="26" y="852"/>
                </a:lnTo>
                <a:lnTo>
                  <a:pt x="35" y="852"/>
                </a:lnTo>
                <a:cubicBezTo>
                  <a:pt x="51" y="818"/>
                  <a:pt x="77" y="784"/>
                  <a:pt x="119" y="759"/>
                </a:cubicBezTo>
                <a:lnTo>
                  <a:pt x="119" y="759"/>
                </a:lnTo>
                <a:close/>
                <a:moveTo>
                  <a:pt x="1409" y="186"/>
                </a:moveTo>
                <a:lnTo>
                  <a:pt x="1409" y="186"/>
                </a:lnTo>
                <a:lnTo>
                  <a:pt x="228" y="886"/>
                </a:lnTo>
                <a:lnTo>
                  <a:pt x="886" y="1332"/>
                </a:lnTo>
                <a:cubicBezTo>
                  <a:pt x="895" y="1341"/>
                  <a:pt x="912" y="1341"/>
                  <a:pt x="920" y="1341"/>
                </a:cubicBezTo>
                <a:cubicBezTo>
                  <a:pt x="937" y="1341"/>
                  <a:pt x="954" y="1341"/>
                  <a:pt x="962" y="1332"/>
                </a:cubicBezTo>
                <a:lnTo>
                  <a:pt x="962" y="1332"/>
                </a:lnTo>
                <a:lnTo>
                  <a:pt x="2193" y="616"/>
                </a:lnTo>
                <a:lnTo>
                  <a:pt x="1493" y="186"/>
                </a:lnTo>
                <a:cubicBezTo>
                  <a:pt x="1468" y="169"/>
                  <a:pt x="1434" y="169"/>
                  <a:pt x="1409" y="186"/>
                </a:cubicBezTo>
                <a:close/>
                <a:moveTo>
                  <a:pt x="1848" y="995"/>
                </a:moveTo>
                <a:lnTo>
                  <a:pt x="1502" y="1198"/>
                </a:lnTo>
                <a:lnTo>
                  <a:pt x="1502" y="1990"/>
                </a:lnTo>
                <a:lnTo>
                  <a:pt x="1848" y="1796"/>
                </a:lnTo>
                <a:close/>
                <a:moveTo>
                  <a:pt x="1999" y="902"/>
                </a:moveTo>
                <a:lnTo>
                  <a:pt x="1999" y="1704"/>
                </a:lnTo>
                <a:lnTo>
                  <a:pt x="2227" y="1569"/>
                </a:lnTo>
                <a:cubicBezTo>
                  <a:pt x="2252" y="1552"/>
                  <a:pt x="2269" y="1526"/>
                  <a:pt x="2269" y="1501"/>
                </a:cubicBezTo>
                <a:lnTo>
                  <a:pt x="2269" y="751"/>
                </a:lnTo>
                <a:close/>
                <a:moveTo>
                  <a:pt x="1046" y="1467"/>
                </a:moveTo>
                <a:lnTo>
                  <a:pt x="1342" y="1290"/>
                </a:lnTo>
                <a:lnTo>
                  <a:pt x="1342" y="2083"/>
                </a:lnTo>
                <a:lnTo>
                  <a:pt x="1004" y="2285"/>
                </a:lnTo>
                <a:lnTo>
                  <a:pt x="1004" y="1484"/>
                </a:lnTo>
                <a:cubicBezTo>
                  <a:pt x="1013" y="1484"/>
                  <a:pt x="1030" y="1476"/>
                  <a:pt x="1046" y="1467"/>
                </a:cubicBezTo>
                <a:close/>
                <a:moveTo>
                  <a:pt x="844" y="2285"/>
                </a:moveTo>
                <a:lnTo>
                  <a:pt x="844" y="1484"/>
                </a:lnTo>
                <a:cubicBezTo>
                  <a:pt x="827" y="1484"/>
                  <a:pt x="819" y="1476"/>
                  <a:pt x="802" y="1467"/>
                </a:cubicBezTo>
                <a:lnTo>
                  <a:pt x="802" y="1467"/>
                </a:lnTo>
                <a:lnTo>
                  <a:pt x="153" y="1029"/>
                </a:lnTo>
                <a:lnTo>
                  <a:pt x="153" y="1763"/>
                </a:lnTo>
                <a:cubicBezTo>
                  <a:pt x="153" y="1796"/>
                  <a:pt x="169" y="1822"/>
                  <a:pt x="195" y="1838"/>
                </a:cubicBezTo>
                <a:lnTo>
                  <a:pt x="203" y="18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7" name="Google Shape;1497;p66"/>
          <p:cNvGrpSpPr/>
          <p:nvPr/>
        </p:nvGrpSpPr>
        <p:grpSpPr>
          <a:xfrm>
            <a:off x="4119688" y="3454113"/>
            <a:ext cx="242277" cy="242277"/>
            <a:chOff x="3695400" y="1766575"/>
            <a:chExt cx="60750" cy="60750"/>
          </a:xfrm>
        </p:grpSpPr>
        <p:sp>
          <p:nvSpPr>
            <p:cNvPr id="1498" name="Google Shape;1498;p66"/>
            <p:cNvSpPr/>
            <p:nvPr/>
          </p:nvSpPr>
          <p:spPr>
            <a:xfrm>
              <a:off x="3726175" y="1784300"/>
              <a:ext cx="12275" cy="19825"/>
            </a:xfrm>
            <a:custGeom>
              <a:rect b="b" l="l" r="r" t="t"/>
              <a:pathLst>
                <a:path extrusionOk="0" h="793" w="491">
                  <a:moveTo>
                    <a:pt x="86" y="0"/>
                  </a:moveTo>
                  <a:cubicBezTo>
                    <a:pt x="66" y="0"/>
                    <a:pt x="47" y="9"/>
                    <a:pt x="35" y="25"/>
                  </a:cubicBezTo>
                  <a:cubicBezTo>
                    <a:pt x="1" y="59"/>
                    <a:pt x="1" y="110"/>
                    <a:pt x="35" y="135"/>
                  </a:cubicBezTo>
                  <a:lnTo>
                    <a:pt x="288" y="396"/>
                  </a:lnTo>
                  <a:lnTo>
                    <a:pt x="35" y="658"/>
                  </a:lnTo>
                  <a:cubicBezTo>
                    <a:pt x="1" y="692"/>
                    <a:pt x="1" y="742"/>
                    <a:pt x="35" y="768"/>
                  </a:cubicBezTo>
                  <a:cubicBezTo>
                    <a:pt x="47" y="784"/>
                    <a:pt x="66" y="793"/>
                    <a:pt x="86" y="793"/>
                  </a:cubicBezTo>
                  <a:cubicBezTo>
                    <a:pt x="106" y="793"/>
                    <a:pt x="127" y="784"/>
                    <a:pt x="144" y="768"/>
                  </a:cubicBezTo>
                  <a:lnTo>
                    <a:pt x="456" y="456"/>
                  </a:lnTo>
                  <a:cubicBezTo>
                    <a:pt x="490" y="422"/>
                    <a:pt x="490" y="371"/>
                    <a:pt x="456" y="346"/>
                  </a:cubicBezTo>
                  <a:lnTo>
                    <a:pt x="144" y="25"/>
                  </a:lnTo>
                  <a:cubicBezTo>
                    <a:pt x="127" y="9"/>
                    <a:pt x="10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6"/>
            <p:cNvSpPr/>
            <p:nvPr/>
          </p:nvSpPr>
          <p:spPr>
            <a:xfrm>
              <a:off x="3707625" y="1784300"/>
              <a:ext cx="12475" cy="19825"/>
            </a:xfrm>
            <a:custGeom>
              <a:rect b="b" l="l" r="r" t="t"/>
              <a:pathLst>
                <a:path extrusionOk="0" h="793" w="499">
                  <a:moveTo>
                    <a:pt x="407" y="0"/>
                  </a:moveTo>
                  <a:cubicBezTo>
                    <a:pt x="387" y="0"/>
                    <a:pt x="368" y="9"/>
                    <a:pt x="355" y="25"/>
                  </a:cubicBezTo>
                  <a:lnTo>
                    <a:pt x="35" y="346"/>
                  </a:lnTo>
                  <a:cubicBezTo>
                    <a:pt x="1" y="371"/>
                    <a:pt x="1" y="422"/>
                    <a:pt x="35" y="456"/>
                  </a:cubicBezTo>
                  <a:lnTo>
                    <a:pt x="355" y="768"/>
                  </a:lnTo>
                  <a:cubicBezTo>
                    <a:pt x="368" y="784"/>
                    <a:pt x="387" y="793"/>
                    <a:pt x="407" y="793"/>
                  </a:cubicBezTo>
                  <a:cubicBezTo>
                    <a:pt x="427" y="793"/>
                    <a:pt x="448" y="784"/>
                    <a:pt x="465" y="768"/>
                  </a:cubicBezTo>
                  <a:cubicBezTo>
                    <a:pt x="498" y="742"/>
                    <a:pt x="498" y="692"/>
                    <a:pt x="465" y="658"/>
                  </a:cubicBezTo>
                  <a:lnTo>
                    <a:pt x="203" y="396"/>
                  </a:lnTo>
                  <a:lnTo>
                    <a:pt x="465" y="135"/>
                  </a:lnTo>
                  <a:cubicBezTo>
                    <a:pt x="498" y="110"/>
                    <a:pt x="498" y="59"/>
                    <a:pt x="465" y="25"/>
                  </a:cubicBezTo>
                  <a:cubicBezTo>
                    <a:pt x="448" y="9"/>
                    <a:pt x="427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6"/>
            <p:cNvSpPr/>
            <p:nvPr/>
          </p:nvSpPr>
          <p:spPr>
            <a:xfrm>
              <a:off x="3695400" y="1766575"/>
              <a:ext cx="60750" cy="60750"/>
            </a:xfrm>
            <a:custGeom>
              <a:rect b="b" l="l" r="r" t="t"/>
              <a:pathLst>
                <a:path extrusionOk="0" h="2430" w="2430">
                  <a:moveTo>
                    <a:pt x="1105" y="1"/>
                  </a:moveTo>
                  <a:cubicBezTo>
                    <a:pt x="498" y="1"/>
                    <a:pt x="1" y="498"/>
                    <a:pt x="1" y="1105"/>
                  </a:cubicBezTo>
                  <a:cubicBezTo>
                    <a:pt x="1" y="1721"/>
                    <a:pt x="498" y="2219"/>
                    <a:pt x="1105" y="2219"/>
                  </a:cubicBezTo>
                  <a:cubicBezTo>
                    <a:pt x="1384" y="2219"/>
                    <a:pt x="1637" y="2109"/>
                    <a:pt x="1831" y="1940"/>
                  </a:cubicBezTo>
                  <a:lnTo>
                    <a:pt x="2294" y="2404"/>
                  </a:lnTo>
                  <a:cubicBezTo>
                    <a:pt x="2320" y="2429"/>
                    <a:pt x="2370" y="2429"/>
                    <a:pt x="2404" y="2404"/>
                  </a:cubicBezTo>
                  <a:cubicBezTo>
                    <a:pt x="2429" y="2370"/>
                    <a:pt x="2429" y="2320"/>
                    <a:pt x="2404" y="2295"/>
                  </a:cubicBezTo>
                  <a:lnTo>
                    <a:pt x="1940" y="1831"/>
                  </a:lnTo>
                  <a:cubicBezTo>
                    <a:pt x="2109" y="1637"/>
                    <a:pt x="2219" y="1384"/>
                    <a:pt x="2219" y="1105"/>
                  </a:cubicBezTo>
                  <a:cubicBezTo>
                    <a:pt x="2219" y="498"/>
                    <a:pt x="1721" y="1"/>
                    <a:pt x="1105" y="1"/>
                  </a:cubicBezTo>
                  <a:close/>
                  <a:moveTo>
                    <a:pt x="161" y="1105"/>
                  </a:moveTo>
                  <a:cubicBezTo>
                    <a:pt x="161" y="583"/>
                    <a:pt x="583" y="161"/>
                    <a:pt x="1105" y="161"/>
                  </a:cubicBezTo>
                  <a:cubicBezTo>
                    <a:pt x="1628" y="161"/>
                    <a:pt x="2058" y="583"/>
                    <a:pt x="2058" y="1105"/>
                  </a:cubicBezTo>
                  <a:cubicBezTo>
                    <a:pt x="2058" y="1628"/>
                    <a:pt x="1628" y="2058"/>
                    <a:pt x="1105" y="2058"/>
                  </a:cubicBezTo>
                  <a:cubicBezTo>
                    <a:pt x="583" y="2058"/>
                    <a:pt x="161" y="1628"/>
                    <a:pt x="161" y="1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66"/>
          <p:cNvGrpSpPr/>
          <p:nvPr/>
        </p:nvGrpSpPr>
        <p:grpSpPr>
          <a:xfrm>
            <a:off x="4782211" y="3454113"/>
            <a:ext cx="242277" cy="242277"/>
            <a:chOff x="3861525" y="1766575"/>
            <a:chExt cx="60750" cy="60750"/>
          </a:xfrm>
        </p:grpSpPr>
        <p:sp>
          <p:nvSpPr>
            <p:cNvPr id="1502" name="Google Shape;1502;p66"/>
            <p:cNvSpPr/>
            <p:nvPr/>
          </p:nvSpPr>
          <p:spPr>
            <a:xfrm>
              <a:off x="3875025" y="1785075"/>
              <a:ext cx="26800" cy="19050"/>
            </a:xfrm>
            <a:custGeom>
              <a:rect b="b" l="l" r="r" t="t"/>
              <a:pathLst>
                <a:path extrusionOk="0" h="762" w="1072">
                  <a:moveTo>
                    <a:pt x="986" y="1"/>
                  </a:moveTo>
                  <a:cubicBezTo>
                    <a:pt x="966" y="1"/>
                    <a:pt x="945" y="7"/>
                    <a:pt x="928" y="20"/>
                  </a:cubicBezTo>
                  <a:lnTo>
                    <a:pt x="380" y="568"/>
                  </a:lnTo>
                  <a:lnTo>
                    <a:pt x="144" y="340"/>
                  </a:lnTo>
                  <a:cubicBezTo>
                    <a:pt x="127" y="323"/>
                    <a:pt x="108" y="315"/>
                    <a:pt x="89" y="315"/>
                  </a:cubicBezTo>
                  <a:cubicBezTo>
                    <a:pt x="70" y="315"/>
                    <a:pt x="51" y="323"/>
                    <a:pt x="34" y="340"/>
                  </a:cubicBezTo>
                  <a:cubicBezTo>
                    <a:pt x="1" y="365"/>
                    <a:pt x="1" y="416"/>
                    <a:pt x="34" y="450"/>
                  </a:cubicBezTo>
                  <a:lnTo>
                    <a:pt x="321" y="737"/>
                  </a:lnTo>
                  <a:cubicBezTo>
                    <a:pt x="338" y="753"/>
                    <a:pt x="359" y="762"/>
                    <a:pt x="380" y="762"/>
                  </a:cubicBezTo>
                  <a:cubicBezTo>
                    <a:pt x="401" y="762"/>
                    <a:pt x="422" y="753"/>
                    <a:pt x="439" y="737"/>
                  </a:cubicBezTo>
                  <a:lnTo>
                    <a:pt x="1038" y="138"/>
                  </a:lnTo>
                  <a:cubicBezTo>
                    <a:pt x="1072" y="104"/>
                    <a:pt x="1072" y="53"/>
                    <a:pt x="1038" y="20"/>
                  </a:cubicBezTo>
                  <a:cubicBezTo>
                    <a:pt x="1025" y="7"/>
                    <a:pt x="1006" y="1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6"/>
            <p:cNvSpPr/>
            <p:nvPr/>
          </p:nvSpPr>
          <p:spPr>
            <a:xfrm>
              <a:off x="3861525" y="1766575"/>
              <a:ext cx="60750" cy="60750"/>
            </a:xfrm>
            <a:custGeom>
              <a:rect b="b" l="l" r="r" t="t"/>
              <a:pathLst>
                <a:path extrusionOk="0" h="2430" w="2430">
                  <a:moveTo>
                    <a:pt x="1" y="1105"/>
                  </a:moveTo>
                  <a:cubicBezTo>
                    <a:pt x="1" y="498"/>
                    <a:pt x="490" y="1"/>
                    <a:pt x="1106" y="1"/>
                  </a:cubicBezTo>
                  <a:cubicBezTo>
                    <a:pt x="1713" y="1"/>
                    <a:pt x="2210" y="498"/>
                    <a:pt x="2210" y="1105"/>
                  </a:cubicBezTo>
                  <a:cubicBezTo>
                    <a:pt x="2210" y="1384"/>
                    <a:pt x="2109" y="1637"/>
                    <a:pt x="1940" y="1831"/>
                  </a:cubicBezTo>
                  <a:lnTo>
                    <a:pt x="2396" y="2295"/>
                  </a:lnTo>
                  <a:cubicBezTo>
                    <a:pt x="2430" y="2320"/>
                    <a:pt x="2430" y="2370"/>
                    <a:pt x="2396" y="2404"/>
                  </a:cubicBezTo>
                  <a:cubicBezTo>
                    <a:pt x="2371" y="2429"/>
                    <a:pt x="2320" y="2429"/>
                    <a:pt x="2286" y="2404"/>
                  </a:cubicBezTo>
                  <a:lnTo>
                    <a:pt x="1831" y="1940"/>
                  </a:lnTo>
                  <a:cubicBezTo>
                    <a:pt x="1637" y="2109"/>
                    <a:pt x="1384" y="2219"/>
                    <a:pt x="1106" y="2219"/>
                  </a:cubicBezTo>
                  <a:cubicBezTo>
                    <a:pt x="490" y="2219"/>
                    <a:pt x="1" y="1721"/>
                    <a:pt x="1" y="1105"/>
                  </a:cubicBezTo>
                  <a:close/>
                  <a:moveTo>
                    <a:pt x="1106" y="161"/>
                  </a:moveTo>
                  <a:cubicBezTo>
                    <a:pt x="583" y="161"/>
                    <a:pt x="153" y="583"/>
                    <a:pt x="153" y="1105"/>
                  </a:cubicBezTo>
                  <a:cubicBezTo>
                    <a:pt x="153" y="1628"/>
                    <a:pt x="583" y="2058"/>
                    <a:pt x="1106" y="2058"/>
                  </a:cubicBezTo>
                  <a:cubicBezTo>
                    <a:pt x="1628" y="2058"/>
                    <a:pt x="2050" y="1628"/>
                    <a:pt x="2050" y="1105"/>
                  </a:cubicBezTo>
                  <a:cubicBezTo>
                    <a:pt x="2050" y="583"/>
                    <a:pt x="1628" y="161"/>
                    <a:pt x="1106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66"/>
          <p:cNvGrpSpPr/>
          <p:nvPr/>
        </p:nvGrpSpPr>
        <p:grpSpPr>
          <a:xfrm>
            <a:off x="5454904" y="3465081"/>
            <a:ext cx="252347" cy="220343"/>
            <a:chOff x="4030200" y="1769325"/>
            <a:chExt cx="63275" cy="55250"/>
          </a:xfrm>
        </p:grpSpPr>
        <p:sp>
          <p:nvSpPr>
            <p:cNvPr id="1505" name="Google Shape;1505;p66"/>
            <p:cNvSpPr/>
            <p:nvPr/>
          </p:nvSpPr>
          <p:spPr>
            <a:xfrm>
              <a:off x="4051275" y="1795675"/>
              <a:ext cx="3825" cy="13100"/>
            </a:xfrm>
            <a:custGeom>
              <a:rect b="b" l="l" r="r" t="t"/>
              <a:pathLst>
                <a:path extrusionOk="0" h="524" w="153">
                  <a:moveTo>
                    <a:pt x="76" y="1"/>
                  </a:moveTo>
                  <a:cubicBezTo>
                    <a:pt x="34" y="1"/>
                    <a:pt x="0" y="34"/>
                    <a:pt x="0" y="76"/>
                  </a:cubicBezTo>
                  <a:lnTo>
                    <a:pt x="0" y="447"/>
                  </a:lnTo>
                  <a:cubicBezTo>
                    <a:pt x="0" y="490"/>
                    <a:pt x="34" y="523"/>
                    <a:pt x="76" y="523"/>
                  </a:cubicBezTo>
                  <a:cubicBezTo>
                    <a:pt x="119" y="523"/>
                    <a:pt x="152" y="490"/>
                    <a:pt x="152" y="447"/>
                  </a:cubicBezTo>
                  <a:lnTo>
                    <a:pt x="152" y="76"/>
                  </a:lnTo>
                  <a:cubicBezTo>
                    <a:pt x="152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6"/>
            <p:cNvSpPr/>
            <p:nvPr/>
          </p:nvSpPr>
          <p:spPr>
            <a:xfrm>
              <a:off x="4068350" y="1795675"/>
              <a:ext cx="4025" cy="13100"/>
            </a:xfrm>
            <a:custGeom>
              <a:rect b="b" l="l" r="r" t="t"/>
              <a:pathLst>
                <a:path extrusionOk="0" h="524" w="161">
                  <a:moveTo>
                    <a:pt x="76" y="1"/>
                  </a:moveTo>
                  <a:cubicBezTo>
                    <a:pt x="34" y="1"/>
                    <a:pt x="1" y="34"/>
                    <a:pt x="1" y="76"/>
                  </a:cubicBezTo>
                  <a:lnTo>
                    <a:pt x="1" y="447"/>
                  </a:lnTo>
                  <a:cubicBezTo>
                    <a:pt x="1" y="490"/>
                    <a:pt x="34" y="523"/>
                    <a:pt x="76" y="523"/>
                  </a:cubicBezTo>
                  <a:cubicBezTo>
                    <a:pt x="119" y="523"/>
                    <a:pt x="161" y="490"/>
                    <a:pt x="161" y="447"/>
                  </a:cubicBezTo>
                  <a:lnTo>
                    <a:pt x="161" y="76"/>
                  </a:lnTo>
                  <a:cubicBezTo>
                    <a:pt x="161" y="34"/>
                    <a:pt x="11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6"/>
            <p:cNvSpPr/>
            <p:nvPr/>
          </p:nvSpPr>
          <p:spPr>
            <a:xfrm>
              <a:off x="4030200" y="1769325"/>
              <a:ext cx="63275" cy="55250"/>
            </a:xfrm>
            <a:custGeom>
              <a:rect b="b" l="l" r="r" t="t"/>
              <a:pathLst>
                <a:path extrusionOk="0" h="2210" w="2531">
                  <a:moveTo>
                    <a:pt x="1029" y="0"/>
                  </a:moveTo>
                  <a:cubicBezTo>
                    <a:pt x="987" y="0"/>
                    <a:pt x="953" y="34"/>
                    <a:pt x="953" y="76"/>
                  </a:cubicBezTo>
                  <a:cubicBezTo>
                    <a:pt x="953" y="118"/>
                    <a:pt x="987" y="152"/>
                    <a:pt x="1029" y="152"/>
                  </a:cubicBezTo>
                  <a:lnTo>
                    <a:pt x="1206" y="152"/>
                  </a:lnTo>
                  <a:lnTo>
                    <a:pt x="1206" y="422"/>
                  </a:lnTo>
                  <a:lnTo>
                    <a:pt x="447" y="422"/>
                  </a:lnTo>
                  <a:cubicBezTo>
                    <a:pt x="312" y="422"/>
                    <a:pt x="211" y="523"/>
                    <a:pt x="211" y="658"/>
                  </a:cubicBezTo>
                  <a:lnTo>
                    <a:pt x="211" y="1206"/>
                  </a:lnTo>
                  <a:lnTo>
                    <a:pt x="76" y="1206"/>
                  </a:lnTo>
                  <a:cubicBezTo>
                    <a:pt x="34" y="1206"/>
                    <a:pt x="0" y="1240"/>
                    <a:pt x="0" y="1291"/>
                  </a:cubicBezTo>
                  <a:cubicBezTo>
                    <a:pt x="0" y="1333"/>
                    <a:pt x="34" y="1367"/>
                    <a:pt x="76" y="1367"/>
                  </a:cubicBezTo>
                  <a:lnTo>
                    <a:pt x="211" y="1367"/>
                  </a:lnTo>
                  <a:lnTo>
                    <a:pt x="211" y="1974"/>
                  </a:lnTo>
                  <a:cubicBezTo>
                    <a:pt x="211" y="2100"/>
                    <a:pt x="312" y="2210"/>
                    <a:pt x="447" y="2210"/>
                  </a:cubicBezTo>
                  <a:lnTo>
                    <a:pt x="2075" y="2210"/>
                  </a:lnTo>
                  <a:cubicBezTo>
                    <a:pt x="2210" y="2210"/>
                    <a:pt x="2319" y="2100"/>
                    <a:pt x="2319" y="1974"/>
                  </a:cubicBezTo>
                  <a:lnTo>
                    <a:pt x="2319" y="1367"/>
                  </a:lnTo>
                  <a:lnTo>
                    <a:pt x="2446" y="1367"/>
                  </a:lnTo>
                  <a:cubicBezTo>
                    <a:pt x="2488" y="1367"/>
                    <a:pt x="2530" y="1333"/>
                    <a:pt x="2530" y="1291"/>
                  </a:cubicBezTo>
                  <a:cubicBezTo>
                    <a:pt x="2530" y="1240"/>
                    <a:pt x="2488" y="1206"/>
                    <a:pt x="2446" y="1206"/>
                  </a:cubicBezTo>
                  <a:lnTo>
                    <a:pt x="2319" y="1206"/>
                  </a:lnTo>
                  <a:lnTo>
                    <a:pt x="2319" y="658"/>
                  </a:lnTo>
                  <a:cubicBezTo>
                    <a:pt x="2319" y="523"/>
                    <a:pt x="2210" y="422"/>
                    <a:pt x="2075" y="422"/>
                  </a:cubicBezTo>
                  <a:lnTo>
                    <a:pt x="1366" y="422"/>
                  </a:lnTo>
                  <a:lnTo>
                    <a:pt x="1366" y="76"/>
                  </a:lnTo>
                  <a:cubicBezTo>
                    <a:pt x="1366" y="34"/>
                    <a:pt x="1333" y="0"/>
                    <a:pt x="1290" y="0"/>
                  </a:cubicBezTo>
                  <a:close/>
                  <a:moveTo>
                    <a:pt x="363" y="658"/>
                  </a:moveTo>
                  <a:cubicBezTo>
                    <a:pt x="363" y="608"/>
                    <a:pt x="397" y="574"/>
                    <a:pt x="447" y="574"/>
                  </a:cubicBezTo>
                  <a:lnTo>
                    <a:pt x="2075" y="574"/>
                  </a:lnTo>
                  <a:cubicBezTo>
                    <a:pt x="2125" y="574"/>
                    <a:pt x="2159" y="608"/>
                    <a:pt x="2159" y="658"/>
                  </a:cubicBezTo>
                  <a:lnTo>
                    <a:pt x="2159" y="1974"/>
                  </a:lnTo>
                  <a:cubicBezTo>
                    <a:pt x="2159" y="2016"/>
                    <a:pt x="2125" y="2050"/>
                    <a:pt x="2075" y="2050"/>
                  </a:cubicBezTo>
                  <a:lnTo>
                    <a:pt x="447" y="2050"/>
                  </a:lnTo>
                  <a:cubicBezTo>
                    <a:pt x="397" y="2050"/>
                    <a:pt x="363" y="2016"/>
                    <a:pt x="363" y="19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8" name="Google Shape;1508;p66"/>
          <p:cNvGrpSpPr/>
          <p:nvPr/>
        </p:nvGrpSpPr>
        <p:grpSpPr>
          <a:xfrm>
            <a:off x="6121615" y="3475151"/>
            <a:ext cx="221240" cy="205287"/>
            <a:chOff x="4197375" y="1771850"/>
            <a:chExt cx="55475" cy="51475"/>
          </a:xfrm>
        </p:grpSpPr>
        <p:sp>
          <p:nvSpPr>
            <p:cNvPr id="1509" name="Google Shape;1509;p66"/>
            <p:cNvSpPr/>
            <p:nvPr/>
          </p:nvSpPr>
          <p:spPr>
            <a:xfrm>
              <a:off x="4202650" y="1771850"/>
              <a:ext cx="44925" cy="29125"/>
            </a:xfrm>
            <a:custGeom>
              <a:rect b="b" l="l" r="r" t="t"/>
              <a:pathLst>
                <a:path extrusionOk="0" h="1165" w="1797">
                  <a:moveTo>
                    <a:pt x="0" y="186"/>
                  </a:moveTo>
                  <a:cubicBezTo>
                    <a:pt x="0" y="85"/>
                    <a:pt x="85" y="1"/>
                    <a:pt x="186" y="1"/>
                  </a:cubicBezTo>
                  <a:lnTo>
                    <a:pt x="1611" y="1"/>
                  </a:lnTo>
                  <a:cubicBezTo>
                    <a:pt x="1712" y="1"/>
                    <a:pt x="1797" y="85"/>
                    <a:pt x="1797" y="186"/>
                  </a:cubicBezTo>
                  <a:lnTo>
                    <a:pt x="1797" y="979"/>
                  </a:lnTo>
                  <a:cubicBezTo>
                    <a:pt x="1797" y="1080"/>
                    <a:pt x="1712" y="1164"/>
                    <a:pt x="1611" y="1164"/>
                  </a:cubicBezTo>
                  <a:lnTo>
                    <a:pt x="186" y="1164"/>
                  </a:lnTo>
                  <a:cubicBezTo>
                    <a:pt x="85" y="1164"/>
                    <a:pt x="0" y="1080"/>
                    <a:pt x="0" y="979"/>
                  </a:cubicBezTo>
                  <a:close/>
                  <a:moveTo>
                    <a:pt x="186" y="161"/>
                  </a:moveTo>
                  <a:cubicBezTo>
                    <a:pt x="169" y="161"/>
                    <a:pt x="161" y="169"/>
                    <a:pt x="161" y="186"/>
                  </a:cubicBezTo>
                  <a:lnTo>
                    <a:pt x="161" y="979"/>
                  </a:lnTo>
                  <a:cubicBezTo>
                    <a:pt x="161" y="987"/>
                    <a:pt x="169" y="1004"/>
                    <a:pt x="186" y="1004"/>
                  </a:cubicBezTo>
                  <a:lnTo>
                    <a:pt x="1611" y="1004"/>
                  </a:lnTo>
                  <a:cubicBezTo>
                    <a:pt x="1628" y="1004"/>
                    <a:pt x="1636" y="987"/>
                    <a:pt x="1636" y="979"/>
                  </a:cubicBezTo>
                  <a:lnTo>
                    <a:pt x="1636" y="186"/>
                  </a:lnTo>
                  <a:cubicBezTo>
                    <a:pt x="1636" y="169"/>
                    <a:pt x="1628" y="161"/>
                    <a:pt x="1611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6"/>
            <p:cNvSpPr/>
            <p:nvPr/>
          </p:nvSpPr>
          <p:spPr>
            <a:xfrm>
              <a:off x="4197375" y="1803475"/>
              <a:ext cx="55475" cy="19850"/>
            </a:xfrm>
            <a:custGeom>
              <a:rect b="b" l="l" r="r" t="t"/>
              <a:pathLst>
                <a:path extrusionOk="0" h="794" w="2219">
                  <a:moveTo>
                    <a:pt x="0" y="186"/>
                  </a:moveTo>
                  <a:cubicBezTo>
                    <a:pt x="0" y="85"/>
                    <a:pt x="85" y="1"/>
                    <a:pt x="186" y="1"/>
                  </a:cubicBezTo>
                  <a:lnTo>
                    <a:pt x="2033" y="1"/>
                  </a:lnTo>
                  <a:cubicBezTo>
                    <a:pt x="2134" y="1"/>
                    <a:pt x="2218" y="85"/>
                    <a:pt x="2218" y="186"/>
                  </a:cubicBezTo>
                  <a:lnTo>
                    <a:pt x="2218" y="608"/>
                  </a:lnTo>
                  <a:cubicBezTo>
                    <a:pt x="2218" y="709"/>
                    <a:pt x="2134" y="793"/>
                    <a:pt x="2033" y="793"/>
                  </a:cubicBezTo>
                  <a:lnTo>
                    <a:pt x="186" y="793"/>
                  </a:lnTo>
                  <a:cubicBezTo>
                    <a:pt x="85" y="793"/>
                    <a:pt x="0" y="709"/>
                    <a:pt x="0" y="608"/>
                  </a:cubicBezTo>
                  <a:close/>
                  <a:moveTo>
                    <a:pt x="186" y="161"/>
                  </a:moveTo>
                  <a:cubicBezTo>
                    <a:pt x="169" y="161"/>
                    <a:pt x="161" y="169"/>
                    <a:pt x="161" y="186"/>
                  </a:cubicBezTo>
                  <a:lnTo>
                    <a:pt x="161" y="608"/>
                  </a:lnTo>
                  <a:cubicBezTo>
                    <a:pt x="161" y="625"/>
                    <a:pt x="169" y="633"/>
                    <a:pt x="186" y="633"/>
                  </a:cubicBezTo>
                  <a:lnTo>
                    <a:pt x="2033" y="633"/>
                  </a:lnTo>
                  <a:cubicBezTo>
                    <a:pt x="2050" y="633"/>
                    <a:pt x="2058" y="625"/>
                    <a:pt x="2058" y="608"/>
                  </a:cubicBezTo>
                  <a:lnTo>
                    <a:pt x="2058" y="186"/>
                  </a:lnTo>
                  <a:cubicBezTo>
                    <a:pt x="2058" y="169"/>
                    <a:pt x="2050" y="161"/>
                    <a:pt x="2033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6"/>
            <p:cNvSpPr/>
            <p:nvPr/>
          </p:nvSpPr>
          <p:spPr>
            <a:xfrm>
              <a:off x="4219925" y="1811475"/>
              <a:ext cx="21125" cy="3825"/>
            </a:xfrm>
            <a:custGeom>
              <a:rect b="b" l="l" r="r" t="t"/>
              <a:pathLst>
                <a:path extrusionOk="0" h="153" w="845">
                  <a:moveTo>
                    <a:pt x="1" y="77"/>
                  </a:moveTo>
                  <a:cubicBezTo>
                    <a:pt x="1" y="35"/>
                    <a:pt x="35" y="1"/>
                    <a:pt x="77" y="1"/>
                  </a:cubicBezTo>
                  <a:lnTo>
                    <a:pt x="760" y="1"/>
                  </a:lnTo>
                  <a:cubicBezTo>
                    <a:pt x="802" y="1"/>
                    <a:pt x="844" y="35"/>
                    <a:pt x="844" y="77"/>
                  </a:cubicBezTo>
                  <a:cubicBezTo>
                    <a:pt x="844" y="119"/>
                    <a:pt x="802" y="153"/>
                    <a:pt x="760" y="153"/>
                  </a:cubicBezTo>
                  <a:lnTo>
                    <a:pt x="77" y="153"/>
                  </a:lnTo>
                  <a:cubicBezTo>
                    <a:pt x="35" y="153"/>
                    <a:pt x="1" y="119"/>
                    <a:pt x="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6"/>
            <p:cNvSpPr/>
            <p:nvPr/>
          </p:nvSpPr>
          <p:spPr>
            <a:xfrm>
              <a:off x="4209400" y="1811475"/>
              <a:ext cx="5275" cy="3825"/>
            </a:xfrm>
            <a:custGeom>
              <a:rect b="b" l="l" r="r" t="t"/>
              <a:pathLst>
                <a:path extrusionOk="0" h="153" w="211">
                  <a:moveTo>
                    <a:pt x="0" y="77"/>
                  </a:moveTo>
                  <a:cubicBezTo>
                    <a:pt x="0" y="35"/>
                    <a:pt x="34" y="1"/>
                    <a:pt x="76" y="1"/>
                  </a:cubicBezTo>
                  <a:lnTo>
                    <a:pt x="127" y="1"/>
                  </a:lnTo>
                  <a:cubicBezTo>
                    <a:pt x="169" y="1"/>
                    <a:pt x="211" y="35"/>
                    <a:pt x="211" y="77"/>
                  </a:cubicBezTo>
                  <a:cubicBezTo>
                    <a:pt x="211" y="119"/>
                    <a:pt x="169" y="153"/>
                    <a:pt x="127" y="153"/>
                  </a:cubicBezTo>
                  <a:lnTo>
                    <a:pt x="76" y="153"/>
                  </a:lnTo>
                  <a:cubicBezTo>
                    <a:pt x="34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66"/>
          <p:cNvGrpSpPr/>
          <p:nvPr/>
        </p:nvGrpSpPr>
        <p:grpSpPr>
          <a:xfrm>
            <a:off x="6826212" y="3470166"/>
            <a:ext cx="220343" cy="220343"/>
            <a:chOff x="4374050" y="1770600"/>
            <a:chExt cx="55250" cy="55250"/>
          </a:xfrm>
        </p:grpSpPr>
        <p:sp>
          <p:nvSpPr>
            <p:cNvPr id="1514" name="Google Shape;1514;p66"/>
            <p:cNvSpPr/>
            <p:nvPr/>
          </p:nvSpPr>
          <p:spPr>
            <a:xfrm>
              <a:off x="4374050" y="1770600"/>
              <a:ext cx="17100" cy="55250"/>
            </a:xfrm>
            <a:custGeom>
              <a:rect b="b" l="l" r="r" t="t"/>
              <a:pathLst>
                <a:path extrusionOk="0" h="2210" w="684">
                  <a:moveTo>
                    <a:pt x="338" y="0"/>
                  </a:moveTo>
                  <a:cubicBezTo>
                    <a:pt x="152" y="0"/>
                    <a:pt x="0" y="152"/>
                    <a:pt x="0" y="337"/>
                  </a:cubicBezTo>
                  <a:cubicBezTo>
                    <a:pt x="0" y="506"/>
                    <a:pt x="110" y="641"/>
                    <a:pt x="262" y="675"/>
                  </a:cubicBezTo>
                  <a:cubicBezTo>
                    <a:pt x="262" y="675"/>
                    <a:pt x="262" y="683"/>
                    <a:pt x="262" y="683"/>
                  </a:cubicBezTo>
                  <a:lnTo>
                    <a:pt x="262" y="1526"/>
                  </a:lnTo>
                  <a:cubicBezTo>
                    <a:pt x="262" y="1526"/>
                    <a:pt x="262" y="1535"/>
                    <a:pt x="262" y="1535"/>
                  </a:cubicBezTo>
                  <a:cubicBezTo>
                    <a:pt x="110" y="1569"/>
                    <a:pt x="0" y="1703"/>
                    <a:pt x="0" y="1872"/>
                  </a:cubicBezTo>
                  <a:cubicBezTo>
                    <a:pt x="0" y="2058"/>
                    <a:pt x="152" y="2209"/>
                    <a:pt x="338" y="2209"/>
                  </a:cubicBezTo>
                  <a:cubicBezTo>
                    <a:pt x="532" y="2209"/>
                    <a:pt x="683" y="2058"/>
                    <a:pt x="683" y="1872"/>
                  </a:cubicBezTo>
                  <a:cubicBezTo>
                    <a:pt x="683" y="1703"/>
                    <a:pt x="574" y="1569"/>
                    <a:pt x="422" y="1535"/>
                  </a:cubicBezTo>
                  <a:cubicBezTo>
                    <a:pt x="422" y="1535"/>
                    <a:pt x="422" y="1526"/>
                    <a:pt x="422" y="1526"/>
                  </a:cubicBezTo>
                  <a:lnTo>
                    <a:pt x="422" y="683"/>
                  </a:lnTo>
                  <a:cubicBezTo>
                    <a:pt x="422" y="683"/>
                    <a:pt x="422" y="675"/>
                    <a:pt x="422" y="675"/>
                  </a:cubicBezTo>
                  <a:cubicBezTo>
                    <a:pt x="574" y="641"/>
                    <a:pt x="683" y="506"/>
                    <a:pt x="683" y="337"/>
                  </a:cubicBezTo>
                  <a:cubicBezTo>
                    <a:pt x="683" y="152"/>
                    <a:pt x="532" y="0"/>
                    <a:pt x="338" y="0"/>
                  </a:cubicBezTo>
                  <a:close/>
                  <a:moveTo>
                    <a:pt x="160" y="337"/>
                  </a:moveTo>
                  <a:cubicBezTo>
                    <a:pt x="160" y="236"/>
                    <a:pt x="236" y="160"/>
                    <a:pt x="338" y="160"/>
                  </a:cubicBezTo>
                  <a:cubicBezTo>
                    <a:pt x="439" y="160"/>
                    <a:pt x="523" y="236"/>
                    <a:pt x="523" y="337"/>
                  </a:cubicBezTo>
                  <a:cubicBezTo>
                    <a:pt x="523" y="439"/>
                    <a:pt x="439" y="523"/>
                    <a:pt x="338" y="523"/>
                  </a:cubicBezTo>
                  <a:cubicBezTo>
                    <a:pt x="236" y="523"/>
                    <a:pt x="160" y="439"/>
                    <a:pt x="160" y="337"/>
                  </a:cubicBezTo>
                  <a:close/>
                  <a:moveTo>
                    <a:pt x="160" y="1872"/>
                  </a:moveTo>
                  <a:cubicBezTo>
                    <a:pt x="160" y="1771"/>
                    <a:pt x="236" y="1687"/>
                    <a:pt x="338" y="1687"/>
                  </a:cubicBezTo>
                  <a:cubicBezTo>
                    <a:pt x="439" y="1687"/>
                    <a:pt x="523" y="1771"/>
                    <a:pt x="523" y="1872"/>
                  </a:cubicBezTo>
                  <a:cubicBezTo>
                    <a:pt x="523" y="1973"/>
                    <a:pt x="439" y="2058"/>
                    <a:pt x="338" y="2058"/>
                  </a:cubicBezTo>
                  <a:cubicBezTo>
                    <a:pt x="236" y="2058"/>
                    <a:pt x="160" y="1973"/>
                    <a:pt x="160" y="18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6"/>
            <p:cNvSpPr/>
            <p:nvPr/>
          </p:nvSpPr>
          <p:spPr>
            <a:xfrm>
              <a:off x="4412200" y="1808750"/>
              <a:ext cx="17100" cy="17100"/>
            </a:xfrm>
            <a:custGeom>
              <a:rect b="b" l="l" r="r" t="t"/>
              <a:pathLst>
                <a:path extrusionOk="0" h="684" w="684">
                  <a:moveTo>
                    <a:pt x="1" y="346"/>
                  </a:moveTo>
                  <a:cubicBezTo>
                    <a:pt x="1" y="152"/>
                    <a:pt x="152" y="0"/>
                    <a:pt x="346" y="0"/>
                  </a:cubicBezTo>
                  <a:cubicBezTo>
                    <a:pt x="532" y="0"/>
                    <a:pt x="684" y="152"/>
                    <a:pt x="684" y="346"/>
                  </a:cubicBezTo>
                  <a:cubicBezTo>
                    <a:pt x="684" y="532"/>
                    <a:pt x="532" y="683"/>
                    <a:pt x="346" y="683"/>
                  </a:cubicBezTo>
                  <a:cubicBezTo>
                    <a:pt x="152" y="683"/>
                    <a:pt x="1" y="532"/>
                    <a:pt x="1" y="346"/>
                  </a:cubicBezTo>
                  <a:close/>
                  <a:moveTo>
                    <a:pt x="346" y="161"/>
                  </a:moveTo>
                  <a:cubicBezTo>
                    <a:pt x="245" y="161"/>
                    <a:pt x="161" y="245"/>
                    <a:pt x="161" y="346"/>
                  </a:cubicBezTo>
                  <a:cubicBezTo>
                    <a:pt x="161" y="447"/>
                    <a:pt x="245" y="532"/>
                    <a:pt x="346" y="532"/>
                  </a:cubicBezTo>
                  <a:cubicBezTo>
                    <a:pt x="448" y="532"/>
                    <a:pt x="532" y="447"/>
                    <a:pt x="532" y="346"/>
                  </a:cubicBezTo>
                  <a:cubicBezTo>
                    <a:pt x="532" y="245"/>
                    <a:pt x="448" y="161"/>
                    <a:pt x="346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6"/>
            <p:cNvSpPr/>
            <p:nvPr/>
          </p:nvSpPr>
          <p:spPr>
            <a:xfrm>
              <a:off x="4416200" y="1773125"/>
              <a:ext cx="9300" cy="9300"/>
            </a:xfrm>
            <a:custGeom>
              <a:rect b="b" l="l" r="r" t="t"/>
              <a:pathLst>
                <a:path extrusionOk="0" h="372" w="372">
                  <a:moveTo>
                    <a:pt x="186" y="0"/>
                  </a:moveTo>
                  <a:cubicBezTo>
                    <a:pt x="85" y="0"/>
                    <a:pt x="1" y="85"/>
                    <a:pt x="1" y="186"/>
                  </a:cubicBezTo>
                  <a:cubicBezTo>
                    <a:pt x="1" y="287"/>
                    <a:pt x="85" y="371"/>
                    <a:pt x="186" y="371"/>
                  </a:cubicBezTo>
                  <a:cubicBezTo>
                    <a:pt x="288" y="371"/>
                    <a:pt x="372" y="287"/>
                    <a:pt x="372" y="186"/>
                  </a:cubicBezTo>
                  <a:cubicBezTo>
                    <a:pt x="372" y="85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6"/>
            <p:cNvSpPr/>
            <p:nvPr/>
          </p:nvSpPr>
          <p:spPr>
            <a:xfrm>
              <a:off x="4416200" y="1791675"/>
              <a:ext cx="9300" cy="9300"/>
            </a:xfrm>
            <a:custGeom>
              <a:rect b="b" l="l" r="r" t="t"/>
              <a:pathLst>
                <a:path extrusionOk="0" h="372" w="372">
                  <a:moveTo>
                    <a:pt x="186" y="0"/>
                  </a:moveTo>
                  <a:cubicBezTo>
                    <a:pt x="85" y="0"/>
                    <a:pt x="1" y="85"/>
                    <a:pt x="1" y="186"/>
                  </a:cubicBezTo>
                  <a:cubicBezTo>
                    <a:pt x="1" y="287"/>
                    <a:pt x="85" y="371"/>
                    <a:pt x="186" y="371"/>
                  </a:cubicBezTo>
                  <a:cubicBezTo>
                    <a:pt x="288" y="371"/>
                    <a:pt x="372" y="287"/>
                    <a:pt x="372" y="186"/>
                  </a:cubicBezTo>
                  <a:cubicBezTo>
                    <a:pt x="372" y="85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8" name="Google Shape;1518;p66"/>
          <p:cNvGrpSpPr/>
          <p:nvPr/>
        </p:nvGrpSpPr>
        <p:grpSpPr>
          <a:xfrm>
            <a:off x="7487838" y="3469268"/>
            <a:ext cx="221240" cy="221240"/>
            <a:chOff x="4539950" y="1770375"/>
            <a:chExt cx="55475" cy="55475"/>
          </a:xfrm>
        </p:grpSpPr>
        <p:sp>
          <p:nvSpPr>
            <p:cNvPr id="1519" name="Google Shape;1519;p66"/>
            <p:cNvSpPr/>
            <p:nvPr/>
          </p:nvSpPr>
          <p:spPr>
            <a:xfrm>
              <a:off x="4577900" y="1770375"/>
              <a:ext cx="17525" cy="17150"/>
            </a:xfrm>
            <a:custGeom>
              <a:rect b="b" l="l" r="r" t="t"/>
              <a:pathLst>
                <a:path extrusionOk="0" h="686" w="701">
                  <a:moveTo>
                    <a:pt x="86" y="1"/>
                  </a:moveTo>
                  <a:cubicBezTo>
                    <a:pt x="66" y="1"/>
                    <a:pt x="47" y="9"/>
                    <a:pt x="35" y="26"/>
                  </a:cubicBezTo>
                  <a:cubicBezTo>
                    <a:pt x="1" y="51"/>
                    <a:pt x="1" y="102"/>
                    <a:pt x="35" y="136"/>
                  </a:cubicBezTo>
                  <a:lnTo>
                    <a:pt x="245" y="346"/>
                  </a:lnTo>
                  <a:lnTo>
                    <a:pt x="35" y="549"/>
                  </a:lnTo>
                  <a:cubicBezTo>
                    <a:pt x="1" y="582"/>
                    <a:pt x="1" y="633"/>
                    <a:pt x="35" y="667"/>
                  </a:cubicBezTo>
                  <a:cubicBezTo>
                    <a:pt x="47" y="679"/>
                    <a:pt x="66" y="686"/>
                    <a:pt x="86" y="686"/>
                  </a:cubicBezTo>
                  <a:cubicBezTo>
                    <a:pt x="106" y="686"/>
                    <a:pt x="127" y="679"/>
                    <a:pt x="144" y="667"/>
                  </a:cubicBezTo>
                  <a:lnTo>
                    <a:pt x="355" y="456"/>
                  </a:lnTo>
                  <a:lnTo>
                    <a:pt x="566" y="667"/>
                  </a:lnTo>
                  <a:cubicBezTo>
                    <a:pt x="579" y="679"/>
                    <a:pt x="598" y="686"/>
                    <a:pt x="618" y="686"/>
                  </a:cubicBezTo>
                  <a:cubicBezTo>
                    <a:pt x="638" y="686"/>
                    <a:pt x="659" y="679"/>
                    <a:pt x="676" y="667"/>
                  </a:cubicBezTo>
                  <a:cubicBezTo>
                    <a:pt x="701" y="633"/>
                    <a:pt x="701" y="582"/>
                    <a:pt x="676" y="549"/>
                  </a:cubicBezTo>
                  <a:lnTo>
                    <a:pt x="465" y="346"/>
                  </a:lnTo>
                  <a:lnTo>
                    <a:pt x="676" y="136"/>
                  </a:lnTo>
                  <a:cubicBezTo>
                    <a:pt x="701" y="102"/>
                    <a:pt x="701" y="51"/>
                    <a:pt x="676" y="26"/>
                  </a:cubicBezTo>
                  <a:cubicBezTo>
                    <a:pt x="659" y="9"/>
                    <a:pt x="638" y="1"/>
                    <a:pt x="618" y="1"/>
                  </a:cubicBezTo>
                  <a:cubicBezTo>
                    <a:pt x="598" y="1"/>
                    <a:pt x="579" y="9"/>
                    <a:pt x="566" y="26"/>
                  </a:cubicBezTo>
                  <a:lnTo>
                    <a:pt x="355" y="228"/>
                  </a:lnTo>
                  <a:lnTo>
                    <a:pt x="144" y="26"/>
                  </a:lnTo>
                  <a:cubicBezTo>
                    <a:pt x="127" y="9"/>
                    <a:pt x="10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6"/>
            <p:cNvSpPr/>
            <p:nvPr/>
          </p:nvSpPr>
          <p:spPr>
            <a:xfrm>
              <a:off x="4539950" y="1770600"/>
              <a:ext cx="17325" cy="55250"/>
            </a:xfrm>
            <a:custGeom>
              <a:rect b="b" l="l" r="r" t="t"/>
              <a:pathLst>
                <a:path extrusionOk="0" h="2210" w="693">
                  <a:moveTo>
                    <a:pt x="347" y="0"/>
                  </a:moveTo>
                  <a:cubicBezTo>
                    <a:pt x="153" y="0"/>
                    <a:pt x="1" y="152"/>
                    <a:pt x="1" y="337"/>
                  </a:cubicBezTo>
                  <a:cubicBezTo>
                    <a:pt x="1" y="506"/>
                    <a:pt x="119" y="641"/>
                    <a:pt x="271" y="675"/>
                  </a:cubicBezTo>
                  <a:cubicBezTo>
                    <a:pt x="271" y="675"/>
                    <a:pt x="271" y="683"/>
                    <a:pt x="271" y="683"/>
                  </a:cubicBezTo>
                  <a:lnTo>
                    <a:pt x="271" y="1526"/>
                  </a:lnTo>
                  <a:cubicBezTo>
                    <a:pt x="271" y="1526"/>
                    <a:pt x="271" y="1535"/>
                    <a:pt x="271" y="1535"/>
                  </a:cubicBezTo>
                  <a:cubicBezTo>
                    <a:pt x="119" y="1569"/>
                    <a:pt x="1" y="1703"/>
                    <a:pt x="1" y="1872"/>
                  </a:cubicBezTo>
                  <a:cubicBezTo>
                    <a:pt x="1" y="2058"/>
                    <a:pt x="153" y="2209"/>
                    <a:pt x="347" y="2209"/>
                  </a:cubicBezTo>
                  <a:cubicBezTo>
                    <a:pt x="532" y="2209"/>
                    <a:pt x="692" y="2058"/>
                    <a:pt x="692" y="1872"/>
                  </a:cubicBezTo>
                  <a:cubicBezTo>
                    <a:pt x="692" y="1703"/>
                    <a:pt x="574" y="1569"/>
                    <a:pt x="423" y="1535"/>
                  </a:cubicBezTo>
                  <a:cubicBezTo>
                    <a:pt x="423" y="1535"/>
                    <a:pt x="423" y="1526"/>
                    <a:pt x="423" y="1526"/>
                  </a:cubicBezTo>
                  <a:lnTo>
                    <a:pt x="423" y="683"/>
                  </a:lnTo>
                  <a:cubicBezTo>
                    <a:pt x="423" y="683"/>
                    <a:pt x="423" y="675"/>
                    <a:pt x="423" y="675"/>
                  </a:cubicBezTo>
                  <a:cubicBezTo>
                    <a:pt x="574" y="641"/>
                    <a:pt x="692" y="506"/>
                    <a:pt x="692" y="337"/>
                  </a:cubicBezTo>
                  <a:cubicBezTo>
                    <a:pt x="692" y="152"/>
                    <a:pt x="532" y="0"/>
                    <a:pt x="347" y="0"/>
                  </a:cubicBezTo>
                  <a:close/>
                  <a:moveTo>
                    <a:pt x="161" y="337"/>
                  </a:moveTo>
                  <a:cubicBezTo>
                    <a:pt x="161" y="236"/>
                    <a:pt x="246" y="160"/>
                    <a:pt x="347" y="160"/>
                  </a:cubicBezTo>
                  <a:cubicBezTo>
                    <a:pt x="448" y="160"/>
                    <a:pt x="532" y="236"/>
                    <a:pt x="532" y="337"/>
                  </a:cubicBezTo>
                  <a:cubicBezTo>
                    <a:pt x="532" y="439"/>
                    <a:pt x="448" y="523"/>
                    <a:pt x="347" y="523"/>
                  </a:cubicBezTo>
                  <a:cubicBezTo>
                    <a:pt x="246" y="523"/>
                    <a:pt x="161" y="439"/>
                    <a:pt x="161" y="337"/>
                  </a:cubicBezTo>
                  <a:close/>
                  <a:moveTo>
                    <a:pt x="161" y="1872"/>
                  </a:moveTo>
                  <a:cubicBezTo>
                    <a:pt x="161" y="1771"/>
                    <a:pt x="246" y="1687"/>
                    <a:pt x="347" y="1687"/>
                  </a:cubicBezTo>
                  <a:cubicBezTo>
                    <a:pt x="448" y="1687"/>
                    <a:pt x="532" y="1771"/>
                    <a:pt x="532" y="1872"/>
                  </a:cubicBezTo>
                  <a:cubicBezTo>
                    <a:pt x="532" y="1973"/>
                    <a:pt x="448" y="2058"/>
                    <a:pt x="347" y="2058"/>
                  </a:cubicBezTo>
                  <a:cubicBezTo>
                    <a:pt x="246" y="2058"/>
                    <a:pt x="161" y="1973"/>
                    <a:pt x="161" y="18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6"/>
            <p:cNvSpPr/>
            <p:nvPr/>
          </p:nvSpPr>
          <p:spPr>
            <a:xfrm>
              <a:off x="4578325" y="1789975"/>
              <a:ext cx="17100" cy="35875"/>
            </a:xfrm>
            <a:custGeom>
              <a:rect b="b" l="l" r="r" t="t"/>
              <a:pathLst>
                <a:path extrusionOk="0" h="1435" w="684">
                  <a:moveTo>
                    <a:pt x="1" y="1097"/>
                  </a:moveTo>
                  <a:cubicBezTo>
                    <a:pt x="1" y="928"/>
                    <a:pt x="110" y="794"/>
                    <a:pt x="262" y="760"/>
                  </a:cubicBezTo>
                  <a:lnTo>
                    <a:pt x="262" y="77"/>
                  </a:lnTo>
                  <a:cubicBezTo>
                    <a:pt x="262" y="35"/>
                    <a:pt x="296" y="1"/>
                    <a:pt x="338" y="1"/>
                  </a:cubicBezTo>
                  <a:cubicBezTo>
                    <a:pt x="380" y="1"/>
                    <a:pt x="422" y="35"/>
                    <a:pt x="422" y="77"/>
                  </a:cubicBezTo>
                  <a:lnTo>
                    <a:pt x="422" y="760"/>
                  </a:lnTo>
                  <a:cubicBezTo>
                    <a:pt x="566" y="794"/>
                    <a:pt x="684" y="928"/>
                    <a:pt x="684" y="1097"/>
                  </a:cubicBezTo>
                  <a:cubicBezTo>
                    <a:pt x="684" y="1283"/>
                    <a:pt x="532" y="1434"/>
                    <a:pt x="338" y="1434"/>
                  </a:cubicBezTo>
                  <a:cubicBezTo>
                    <a:pt x="153" y="1434"/>
                    <a:pt x="1" y="1283"/>
                    <a:pt x="1" y="1097"/>
                  </a:cubicBezTo>
                  <a:close/>
                  <a:moveTo>
                    <a:pt x="338" y="912"/>
                  </a:moveTo>
                  <a:cubicBezTo>
                    <a:pt x="237" y="912"/>
                    <a:pt x="153" y="996"/>
                    <a:pt x="153" y="1097"/>
                  </a:cubicBezTo>
                  <a:cubicBezTo>
                    <a:pt x="153" y="1198"/>
                    <a:pt x="237" y="1283"/>
                    <a:pt x="338" y="1283"/>
                  </a:cubicBezTo>
                  <a:cubicBezTo>
                    <a:pt x="439" y="1283"/>
                    <a:pt x="524" y="1198"/>
                    <a:pt x="524" y="1097"/>
                  </a:cubicBezTo>
                  <a:cubicBezTo>
                    <a:pt x="524" y="996"/>
                    <a:pt x="439" y="912"/>
                    <a:pt x="338" y="9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2" name="Google Shape;1522;p66"/>
          <p:cNvSpPr/>
          <p:nvPr/>
        </p:nvSpPr>
        <p:spPr>
          <a:xfrm>
            <a:off x="1440046" y="4125849"/>
            <a:ext cx="231310" cy="243075"/>
          </a:xfrm>
          <a:custGeom>
            <a:rect b="b" l="l" r="r" t="t"/>
            <a:pathLst>
              <a:path extrusionOk="0" h="2438" w="2320">
                <a:moveTo>
                  <a:pt x="818" y="34"/>
                </a:moveTo>
                <a:cubicBezTo>
                  <a:pt x="784" y="1"/>
                  <a:pt x="734" y="1"/>
                  <a:pt x="700" y="34"/>
                </a:cubicBezTo>
                <a:cubicBezTo>
                  <a:pt x="675" y="60"/>
                  <a:pt x="675" y="110"/>
                  <a:pt x="700" y="144"/>
                </a:cubicBezTo>
                <a:lnTo>
                  <a:pt x="810" y="245"/>
                </a:lnTo>
                <a:cubicBezTo>
                  <a:pt x="700" y="346"/>
                  <a:pt x="632" y="481"/>
                  <a:pt x="632" y="642"/>
                </a:cubicBezTo>
                <a:lnTo>
                  <a:pt x="632" y="760"/>
                </a:lnTo>
                <a:cubicBezTo>
                  <a:pt x="531" y="785"/>
                  <a:pt x="455" y="869"/>
                  <a:pt x="430" y="962"/>
                </a:cubicBezTo>
                <a:lnTo>
                  <a:pt x="219" y="861"/>
                </a:lnTo>
                <a:cubicBezTo>
                  <a:pt x="177" y="844"/>
                  <a:pt x="127" y="861"/>
                  <a:pt x="110" y="895"/>
                </a:cubicBezTo>
                <a:cubicBezTo>
                  <a:pt x="93" y="937"/>
                  <a:pt x="110" y="979"/>
                  <a:pt x="143" y="1004"/>
                </a:cubicBezTo>
                <a:lnTo>
                  <a:pt x="422" y="1139"/>
                </a:lnTo>
                <a:lnTo>
                  <a:pt x="422" y="1434"/>
                </a:lnTo>
                <a:lnTo>
                  <a:pt x="76" y="1434"/>
                </a:lnTo>
                <a:cubicBezTo>
                  <a:pt x="34" y="1434"/>
                  <a:pt x="0" y="1468"/>
                  <a:pt x="0" y="1510"/>
                </a:cubicBezTo>
                <a:cubicBezTo>
                  <a:pt x="0" y="1552"/>
                  <a:pt x="34" y="1595"/>
                  <a:pt x="76" y="1595"/>
                </a:cubicBezTo>
                <a:lnTo>
                  <a:pt x="422" y="1595"/>
                </a:lnTo>
                <a:lnTo>
                  <a:pt x="422" y="1696"/>
                </a:lnTo>
                <a:cubicBezTo>
                  <a:pt x="422" y="1763"/>
                  <a:pt x="430" y="1831"/>
                  <a:pt x="447" y="1890"/>
                </a:cubicBezTo>
                <a:lnTo>
                  <a:pt x="152" y="2016"/>
                </a:lnTo>
                <a:cubicBezTo>
                  <a:pt x="110" y="2033"/>
                  <a:pt x="93" y="2084"/>
                  <a:pt x="110" y="2126"/>
                </a:cubicBezTo>
                <a:cubicBezTo>
                  <a:pt x="127" y="2160"/>
                  <a:pt x="169" y="2185"/>
                  <a:pt x="211" y="2160"/>
                </a:cubicBezTo>
                <a:lnTo>
                  <a:pt x="506" y="2041"/>
                </a:lnTo>
                <a:cubicBezTo>
                  <a:pt x="624" y="2278"/>
                  <a:pt x="869" y="2438"/>
                  <a:pt x="1155" y="2438"/>
                </a:cubicBezTo>
                <a:cubicBezTo>
                  <a:pt x="1442" y="2438"/>
                  <a:pt x="1695" y="2269"/>
                  <a:pt x="1813" y="2025"/>
                </a:cubicBezTo>
                <a:lnTo>
                  <a:pt x="2091" y="2160"/>
                </a:lnTo>
                <a:cubicBezTo>
                  <a:pt x="2134" y="2185"/>
                  <a:pt x="2184" y="2168"/>
                  <a:pt x="2201" y="2126"/>
                </a:cubicBezTo>
                <a:cubicBezTo>
                  <a:pt x="2218" y="2084"/>
                  <a:pt x="2201" y="2041"/>
                  <a:pt x="2167" y="2016"/>
                </a:cubicBezTo>
                <a:lnTo>
                  <a:pt x="1872" y="1873"/>
                </a:lnTo>
                <a:cubicBezTo>
                  <a:pt x="1872" y="1873"/>
                  <a:pt x="1872" y="1873"/>
                  <a:pt x="1872" y="1873"/>
                </a:cubicBezTo>
                <a:cubicBezTo>
                  <a:pt x="1889" y="1814"/>
                  <a:pt x="1897" y="1755"/>
                  <a:pt x="1897" y="1696"/>
                </a:cubicBezTo>
                <a:lnTo>
                  <a:pt x="1897" y="1595"/>
                </a:lnTo>
                <a:lnTo>
                  <a:pt x="2235" y="1595"/>
                </a:lnTo>
                <a:cubicBezTo>
                  <a:pt x="2277" y="1595"/>
                  <a:pt x="2319" y="1552"/>
                  <a:pt x="2319" y="1510"/>
                </a:cubicBezTo>
                <a:cubicBezTo>
                  <a:pt x="2319" y="1468"/>
                  <a:pt x="2277" y="1434"/>
                  <a:pt x="2235" y="1434"/>
                </a:cubicBezTo>
                <a:lnTo>
                  <a:pt x="1897" y="1434"/>
                </a:lnTo>
                <a:lnTo>
                  <a:pt x="1897" y="1139"/>
                </a:lnTo>
                <a:lnTo>
                  <a:pt x="2167" y="1004"/>
                </a:lnTo>
                <a:cubicBezTo>
                  <a:pt x="2201" y="979"/>
                  <a:pt x="2218" y="937"/>
                  <a:pt x="2201" y="895"/>
                </a:cubicBezTo>
                <a:cubicBezTo>
                  <a:pt x="2184" y="861"/>
                  <a:pt x="2134" y="844"/>
                  <a:pt x="2091" y="861"/>
                </a:cubicBezTo>
                <a:lnTo>
                  <a:pt x="1881" y="962"/>
                </a:lnTo>
                <a:cubicBezTo>
                  <a:pt x="1855" y="869"/>
                  <a:pt x="1779" y="785"/>
                  <a:pt x="1687" y="760"/>
                </a:cubicBezTo>
                <a:lnTo>
                  <a:pt x="1687" y="642"/>
                </a:lnTo>
                <a:cubicBezTo>
                  <a:pt x="1687" y="481"/>
                  <a:pt x="1611" y="346"/>
                  <a:pt x="1501" y="245"/>
                </a:cubicBezTo>
                <a:lnTo>
                  <a:pt x="1611" y="144"/>
                </a:lnTo>
                <a:cubicBezTo>
                  <a:pt x="1636" y="110"/>
                  <a:pt x="1636" y="60"/>
                  <a:pt x="1611" y="34"/>
                </a:cubicBezTo>
                <a:cubicBezTo>
                  <a:pt x="1577" y="1"/>
                  <a:pt x="1526" y="1"/>
                  <a:pt x="1493" y="34"/>
                </a:cubicBezTo>
                <a:lnTo>
                  <a:pt x="1366" y="161"/>
                </a:lnTo>
                <a:cubicBezTo>
                  <a:pt x="1299" y="127"/>
                  <a:pt x="1231" y="119"/>
                  <a:pt x="1155" y="119"/>
                </a:cubicBezTo>
                <a:cubicBezTo>
                  <a:pt x="1079" y="119"/>
                  <a:pt x="1012" y="127"/>
                  <a:pt x="945" y="161"/>
                </a:cubicBezTo>
                <a:close/>
                <a:moveTo>
                  <a:pt x="1737" y="1089"/>
                </a:moveTo>
                <a:cubicBezTo>
                  <a:pt x="1737" y="1089"/>
                  <a:pt x="1737" y="1089"/>
                  <a:pt x="1737" y="1089"/>
                </a:cubicBezTo>
                <a:lnTo>
                  <a:pt x="1737" y="1038"/>
                </a:lnTo>
                <a:cubicBezTo>
                  <a:pt x="1737" y="962"/>
                  <a:pt x="1678" y="903"/>
                  <a:pt x="1602" y="903"/>
                </a:cubicBezTo>
                <a:lnTo>
                  <a:pt x="708" y="903"/>
                </a:lnTo>
                <a:cubicBezTo>
                  <a:pt x="632" y="903"/>
                  <a:pt x="573" y="962"/>
                  <a:pt x="573" y="1038"/>
                </a:cubicBezTo>
                <a:lnTo>
                  <a:pt x="573" y="1089"/>
                </a:lnTo>
                <a:cubicBezTo>
                  <a:pt x="573" y="1089"/>
                  <a:pt x="573" y="1089"/>
                  <a:pt x="573" y="1089"/>
                </a:cubicBezTo>
                <a:lnTo>
                  <a:pt x="573" y="1696"/>
                </a:lnTo>
                <a:cubicBezTo>
                  <a:pt x="573" y="2016"/>
                  <a:pt x="835" y="2278"/>
                  <a:pt x="1155" y="2278"/>
                </a:cubicBezTo>
                <a:cubicBezTo>
                  <a:pt x="1476" y="2278"/>
                  <a:pt x="1737" y="2016"/>
                  <a:pt x="1737" y="1696"/>
                </a:cubicBezTo>
                <a:close/>
                <a:moveTo>
                  <a:pt x="1526" y="642"/>
                </a:moveTo>
                <a:lnTo>
                  <a:pt x="1526" y="751"/>
                </a:lnTo>
                <a:lnTo>
                  <a:pt x="784" y="751"/>
                </a:lnTo>
                <a:lnTo>
                  <a:pt x="784" y="642"/>
                </a:lnTo>
                <a:cubicBezTo>
                  <a:pt x="784" y="439"/>
                  <a:pt x="953" y="271"/>
                  <a:pt x="1155" y="271"/>
                </a:cubicBezTo>
                <a:cubicBezTo>
                  <a:pt x="1358" y="271"/>
                  <a:pt x="1526" y="439"/>
                  <a:pt x="1526" y="6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66"/>
          <p:cNvSpPr/>
          <p:nvPr/>
        </p:nvSpPr>
        <p:spPr>
          <a:xfrm>
            <a:off x="2774349" y="4137614"/>
            <a:ext cx="231310" cy="231310"/>
          </a:xfrm>
          <a:custGeom>
            <a:rect b="b" l="l" r="r" t="t"/>
            <a:pathLst>
              <a:path extrusionOk="0" h="2320" w="2320">
                <a:moveTo>
                  <a:pt x="160" y="1156"/>
                </a:moveTo>
                <a:cubicBezTo>
                  <a:pt x="160" y="895"/>
                  <a:pt x="261" y="633"/>
                  <a:pt x="455" y="448"/>
                </a:cubicBezTo>
                <a:cubicBezTo>
                  <a:pt x="641" y="262"/>
                  <a:pt x="894" y="153"/>
                  <a:pt x="1164" y="153"/>
                </a:cubicBezTo>
                <a:cubicBezTo>
                  <a:pt x="1425" y="153"/>
                  <a:pt x="1678" y="262"/>
                  <a:pt x="1864" y="448"/>
                </a:cubicBezTo>
                <a:cubicBezTo>
                  <a:pt x="2058" y="633"/>
                  <a:pt x="2159" y="895"/>
                  <a:pt x="2159" y="1156"/>
                </a:cubicBezTo>
                <a:cubicBezTo>
                  <a:pt x="2159" y="1426"/>
                  <a:pt x="2058" y="1679"/>
                  <a:pt x="1864" y="1864"/>
                </a:cubicBezTo>
                <a:cubicBezTo>
                  <a:pt x="1678" y="2050"/>
                  <a:pt x="1425" y="2160"/>
                  <a:pt x="1164" y="2160"/>
                </a:cubicBezTo>
                <a:cubicBezTo>
                  <a:pt x="894" y="2160"/>
                  <a:pt x="641" y="2050"/>
                  <a:pt x="455" y="1864"/>
                </a:cubicBezTo>
                <a:cubicBezTo>
                  <a:pt x="261" y="1679"/>
                  <a:pt x="160" y="1426"/>
                  <a:pt x="160" y="1156"/>
                </a:cubicBezTo>
                <a:close/>
                <a:moveTo>
                  <a:pt x="1164" y="1"/>
                </a:moveTo>
                <a:cubicBezTo>
                  <a:pt x="523" y="1"/>
                  <a:pt x="0" y="515"/>
                  <a:pt x="0" y="1156"/>
                </a:cubicBezTo>
                <a:cubicBezTo>
                  <a:pt x="0" y="1797"/>
                  <a:pt x="523" y="2320"/>
                  <a:pt x="1164" y="2320"/>
                </a:cubicBezTo>
                <a:cubicBezTo>
                  <a:pt x="1796" y="2320"/>
                  <a:pt x="2319" y="1797"/>
                  <a:pt x="2319" y="1156"/>
                </a:cubicBezTo>
                <a:cubicBezTo>
                  <a:pt x="2319" y="515"/>
                  <a:pt x="1796" y="1"/>
                  <a:pt x="1164" y="1"/>
                </a:cubicBezTo>
                <a:close/>
                <a:moveTo>
                  <a:pt x="1822" y="1232"/>
                </a:moveTo>
                <a:cubicBezTo>
                  <a:pt x="1838" y="1232"/>
                  <a:pt x="1864" y="1224"/>
                  <a:pt x="1872" y="1215"/>
                </a:cubicBezTo>
                <a:cubicBezTo>
                  <a:pt x="1889" y="1198"/>
                  <a:pt x="1897" y="1173"/>
                  <a:pt x="1897" y="1156"/>
                </a:cubicBezTo>
                <a:cubicBezTo>
                  <a:pt x="1897" y="1139"/>
                  <a:pt x="1889" y="1114"/>
                  <a:pt x="1872" y="1097"/>
                </a:cubicBezTo>
                <a:cubicBezTo>
                  <a:pt x="1864" y="1089"/>
                  <a:pt x="1838" y="1080"/>
                  <a:pt x="1822" y="1080"/>
                </a:cubicBezTo>
                <a:lnTo>
                  <a:pt x="498" y="1080"/>
                </a:lnTo>
                <a:cubicBezTo>
                  <a:pt x="481" y="1080"/>
                  <a:pt x="464" y="1089"/>
                  <a:pt x="447" y="1097"/>
                </a:cubicBezTo>
                <a:cubicBezTo>
                  <a:pt x="430" y="1114"/>
                  <a:pt x="422" y="1139"/>
                  <a:pt x="422" y="1156"/>
                </a:cubicBezTo>
                <a:cubicBezTo>
                  <a:pt x="422" y="1173"/>
                  <a:pt x="430" y="1198"/>
                  <a:pt x="447" y="1215"/>
                </a:cubicBezTo>
                <a:cubicBezTo>
                  <a:pt x="464" y="1224"/>
                  <a:pt x="481" y="1232"/>
                  <a:pt x="498" y="12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66"/>
          <p:cNvSpPr/>
          <p:nvPr/>
        </p:nvSpPr>
        <p:spPr>
          <a:xfrm>
            <a:off x="314325" y="310075"/>
            <a:ext cx="11256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Developer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67"/>
          <p:cNvSpPr/>
          <p:nvPr/>
        </p:nvSpPr>
        <p:spPr>
          <a:xfrm>
            <a:off x="6838800" y="0"/>
            <a:ext cx="2305200" cy="509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0" name="Google Shape;15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873" y="1130309"/>
            <a:ext cx="394367" cy="39383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31" name="Google Shape;15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786" y="3507275"/>
            <a:ext cx="313629" cy="313203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32" name="Google Shape;153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363" y="3454561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33" name="Google Shape;15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4207" y="1117905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34" name="Google Shape;1534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9363" y="2286236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35" name="Google Shape;1535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0977" y="2286230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36" name="Google Shape;1536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92592" y="2306383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37" name="Google Shape;1537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4207" y="3454561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38" name="Google Shape;1538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44207" y="2286236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39" name="Google Shape;1539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89363" y="1117905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0" name="Google Shape;1540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2696" y="1117905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1" name="Google Shape;1541;p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784" y="3454561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2" name="Google Shape;1542;p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89363" y="2870399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3" name="Google Shape;1543;p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89363" y="1702074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4" name="Google Shape;1544;p6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40977" y="1702065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5" name="Google Shape;1545;p6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40977" y="2870396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6" name="Google Shape;1546;p6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92592" y="2906829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7" name="Google Shape;1547;p6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644207" y="2870399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8" name="Google Shape;1548;p6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292592" y="1705938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pic>
        <p:nvPicPr>
          <p:cNvPr id="1549" name="Google Shape;1549;p6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644207" y="1702074"/>
            <a:ext cx="419210" cy="41864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25000"/>
              </a:srgbClr>
            </a:outerShdw>
          </a:effectLst>
        </p:spPr>
      </p:pic>
      <p:sp>
        <p:nvSpPr>
          <p:cNvPr id="1550" name="Google Shape;1550;p67"/>
          <p:cNvSpPr/>
          <p:nvPr/>
        </p:nvSpPr>
        <p:spPr>
          <a:xfrm>
            <a:off x="954625" y="1185025"/>
            <a:ext cx="1125600" cy="284400"/>
          </a:xfrm>
          <a:prstGeom prst="roundRect">
            <a:avLst>
              <a:gd fmla="val 50000" name="adj"/>
            </a:avLst>
          </a:prstGeom>
          <a:solidFill>
            <a:srgbClr val="0D111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MONAMOJIS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1" name="Google Shape;1551;p67"/>
          <p:cNvSpPr txBox="1"/>
          <p:nvPr/>
        </p:nvSpPr>
        <p:spPr>
          <a:xfrm>
            <a:off x="826600" y="1676663"/>
            <a:ext cx="3513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 INTERNAL </a:t>
            </a:r>
            <a:br>
              <a:rPr b="1" lang="en" sz="3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3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b="1" lang="en"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ONLY!</a:t>
            </a:r>
            <a:endParaRPr b="1" sz="3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52" name="Google Shape;1552;p6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51550" y="3239898"/>
            <a:ext cx="1125600" cy="633300"/>
          </a:xfrm>
          <a:prstGeom prst="roundRect">
            <a:avLst>
              <a:gd fmla="val 6762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3" name="Google Shape;1553;p67"/>
          <p:cNvSpPr txBox="1"/>
          <p:nvPr/>
        </p:nvSpPr>
        <p:spPr>
          <a:xfrm>
            <a:off x="2225500" y="3279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…if you use the monamojis for </a:t>
            </a:r>
            <a:b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external/public facing presentations</a:t>
            </a:r>
            <a:endParaRPr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68"/>
          <p:cNvSpPr/>
          <p:nvPr/>
        </p:nvSpPr>
        <p:spPr>
          <a:xfrm>
            <a:off x="0" y="2794650"/>
            <a:ext cx="9144000" cy="234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9" name="Google Shape;1559;p68"/>
          <p:cNvGrpSpPr/>
          <p:nvPr/>
        </p:nvGrpSpPr>
        <p:grpSpPr>
          <a:xfrm>
            <a:off x="1362782" y="983922"/>
            <a:ext cx="2413181" cy="199945"/>
            <a:chOff x="247225" y="2551900"/>
            <a:chExt cx="7105950" cy="595075"/>
          </a:xfrm>
        </p:grpSpPr>
        <p:sp>
          <p:nvSpPr>
            <p:cNvPr id="1560" name="Google Shape;1560;p68"/>
            <p:cNvSpPr/>
            <p:nvPr/>
          </p:nvSpPr>
          <p:spPr>
            <a:xfrm>
              <a:off x="247225" y="2551900"/>
              <a:ext cx="7105950" cy="595075"/>
            </a:xfrm>
            <a:custGeom>
              <a:rect b="b" l="l" r="r" t="t"/>
              <a:pathLst>
                <a:path extrusionOk="0" h="23803" w="284238">
                  <a:moveTo>
                    <a:pt x="4901" y="0"/>
                  </a:moveTo>
                  <a:cubicBezTo>
                    <a:pt x="2184" y="0"/>
                    <a:pt x="0" y="2212"/>
                    <a:pt x="0" y="4901"/>
                  </a:cubicBezTo>
                  <a:lnTo>
                    <a:pt x="0" y="23803"/>
                  </a:lnTo>
                  <a:lnTo>
                    <a:pt x="284238" y="23803"/>
                  </a:lnTo>
                  <a:lnTo>
                    <a:pt x="284238" y="4901"/>
                  </a:lnTo>
                  <a:cubicBezTo>
                    <a:pt x="284238" y="2212"/>
                    <a:pt x="282026" y="0"/>
                    <a:pt x="279337" y="0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8"/>
            <p:cNvSpPr/>
            <p:nvPr/>
          </p:nvSpPr>
          <p:spPr>
            <a:xfrm>
              <a:off x="251425" y="2556800"/>
              <a:ext cx="7096850" cy="585975"/>
            </a:xfrm>
            <a:custGeom>
              <a:rect b="b" l="l" r="r" t="t"/>
              <a:pathLst>
                <a:path extrusionOk="0" fill="none" h="23439" w="283874">
                  <a:moveTo>
                    <a:pt x="4733" y="0"/>
                  </a:moveTo>
                  <a:lnTo>
                    <a:pt x="279169" y="0"/>
                  </a:lnTo>
                  <a:cubicBezTo>
                    <a:pt x="281774" y="0"/>
                    <a:pt x="283874" y="2100"/>
                    <a:pt x="283874" y="4705"/>
                  </a:cubicBezTo>
                  <a:lnTo>
                    <a:pt x="283874" y="23439"/>
                  </a:lnTo>
                  <a:lnTo>
                    <a:pt x="0" y="23439"/>
                  </a:lnTo>
                  <a:lnTo>
                    <a:pt x="0" y="4705"/>
                  </a:lnTo>
                  <a:cubicBezTo>
                    <a:pt x="0" y="2100"/>
                    <a:pt x="2100" y="0"/>
                    <a:pt x="473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8"/>
            <p:cNvSpPr/>
            <p:nvPr/>
          </p:nvSpPr>
          <p:spPr>
            <a:xfrm>
              <a:off x="894800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33" y="0"/>
                    <a:pt x="0" y="1260"/>
                    <a:pt x="0" y="2800"/>
                  </a:cubicBezTo>
                  <a:cubicBezTo>
                    <a:pt x="0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85E8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8"/>
            <p:cNvSpPr/>
            <p:nvPr/>
          </p:nvSpPr>
          <p:spPr>
            <a:xfrm>
              <a:off x="896900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5" y="2688"/>
                  </a:moveTo>
                  <a:cubicBezTo>
                    <a:pt x="5405" y="4201"/>
                    <a:pt x="4201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1" y="0"/>
                    <a:pt x="5405" y="1204"/>
                    <a:pt x="5405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8"/>
            <p:cNvSpPr/>
            <p:nvPr/>
          </p:nvSpPr>
          <p:spPr>
            <a:xfrm>
              <a:off x="658175" y="2779425"/>
              <a:ext cx="140025" cy="140025"/>
            </a:xfrm>
            <a:custGeom>
              <a:rect b="b" l="l" r="r" t="t"/>
              <a:pathLst>
                <a:path extrusionOk="0" h="5601" w="5601">
                  <a:moveTo>
                    <a:pt x="2801" y="5601"/>
                  </a:moveTo>
                  <a:cubicBezTo>
                    <a:pt x="4341" y="5601"/>
                    <a:pt x="5601" y="4369"/>
                    <a:pt x="5601" y="2800"/>
                  </a:cubicBezTo>
                  <a:cubicBezTo>
                    <a:pt x="5601" y="1260"/>
                    <a:pt x="4341" y="0"/>
                    <a:pt x="2801" y="0"/>
                  </a:cubicBezTo>
                  <a:cubicBezTo>
                    <a:pt x="1260" y="0"/>
                    <a:pt x="0" y="1260"/>
                    <a:pt x="0" y="2800"/>
                  </a:cubicBezTo>
                  <a:cubicBezTo>
                    <a:pt x="0" y="4369"/>
                    <a:pt x="1260" y="5601"/>
                    <a:pt x="2801" y="5601"/>
                  </a:cubicBezTo>
                  <a:close/>
                </a:path>
              </a:pathLst>
            </a:custGeom>
            <a:solidFill>
              <a:srgbClr val="FFE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8"/>
            <p:cNvSpPr/>
            <p:nvPr/>
          </p:nvSpPr>
          <p:spPr>
            <a:xfrm>
              <a:off x="660275" y="2782225"/>
              <a:ext cx="135825" cy="135125"/>
            </a:xfrm>
            <a:custGeom>
              <a:rect b="b" l="l" r="r" t="t"/>
              <a:pathLst>
                <a:path extrusionOk="0" fill="none" h="5405" w="5433">
                  <a:moveTo>
                    <a:pt x="5433" y="2688"/>
                  </a:moveTo>
                  <a:cubicBezTo>
                    <a:pt x="5433" y="4201"/>
                    <a:pt x="4229" y="5405"/>
                    <a:pt x="2717" y="5405"/>
                  </a:cubicBezTo>
                  <a:cubicBezTo>
                    <a:pt x="1204" y="5405"/>
                    <a:pt x="0" y="4201"/>
                    <a:pt x="0" y="2688"/>
                  </a:cubicBezTo>
                  <a:cubicBezTo>
                    <a:pt x="0" y="1204"/>
                    <a:pt x="1204" y="0"/>
                    <a:pt x="2717" y="0"/>
                  </a:cubicBezTo>
                  <a:cubicBezTo>
                    <a:pt x="4229" y="0"/>
                    <a:pt x="5433" y="1204"/>
                    <a:pt x="5433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8"/>
            <p:cNvSpPr/>
            <p:nvPr/>
          </p:nvSpPr>
          <p:spPr>
            <a:xfrm>
              <a:off x="422225" y="2779425"/>
              <a:ext cx="140050" cy="140025"/>
            </a:xfrm>
            <a:custGeom>
              <a:rect b="b" l="l" r="r" t="t"/>
              <a:pathLst>
                <a:path extrusionOk="0" h="5601" w="5602">
                  <a:moveTo>
                    <a:pt x="2801" y="5601"/>
                  </a:moveTo>
                  <a:cubicBezTo>
                    <a:pt x="4342" y="5601"/>
                    <a:pt x="5602" y="4369"/>
                    <a:pt x="5602" y="2800"/>
                  </a:cubicBezTo>
                  <a:cubicBezTo>
                    <a:pt x="5602" y="1260"/>
                    <a:pt x="4342" y="0"/>
                    <a:pt x="2801" y="0"/>
                  </a:cubicBezTo>
                  <a:cubicBezTo>
                    <a:pt x="1233" y="0"/>
                    <a:pt x="1" y="1260"/>
                    <a:pt x="1" y="2800"/>
                  </a:cubicBezTo>
                  <a:cubicBezTo>
                    <a:pt x="1" y="4369"/>
                    <a:pt x="1233" y="5601"/>
                    <a:pt x="2801" y="5601"/>
                  </a:cubicBezTo>
                  <a:close/>
                </a:path>
              </a:pathLst>
            </a:custGeom>
            <a:solidFill>
              <a:srgbClr val="F97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8"/>
            <p:cNvSpPr/>
            <p:nvPr/>
          </p:nvSpPr>
          <p:spPr>
            <a:xfrm>
              <a:off x="424325" y="2782225"/>
              <a:ext cx="135150" cy="135125"/>
            </a:xfrm>
            <a:custGeom>
              <a:rect b="b" l="l" r="r" t="t"/>
              <a:pathLst>
                <a:path extrusionOk="0" fill="none" h="5405" w="5406">
                  <a:moveTo>
                    <a:pt x="5406" y="2688"/>
                  </a:moveTo>
                  <a:cubicBezTo>
                    <a:pt x="5406" y="4201"/>
                    <a:pt x="4202" y="5405"/>
                    <a:pt x="2717" y="5405"/>
                  </a:cubicBezTo>
                  <a:cubicBezTo>
                    <a:pt x="1205" y="5405"/>
                    <a:pt x="1" y="4201"/>
                    <a:pt x="1" y="2688"/>
                  </a:cubicBezTo>
                  <a:cubicBezTo>
                    <a:pt x="1" y="1204"/>
                    <a:pt x="1205" y="0"/>
                    <a:pt x="2717" y="0"/>
                  </a:cubicBezTo>
                  <a:cubicBezTo>
                    <a:pt x="4202" y="0"/>
                    <a:pt x="5406" y="1204"/>
                    <a:pt x="5406" y="26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8" name="Google Shape;1568;p68"/>
          <p:cNvSpPr txBox="1"/>
          <p:nvPr>
            <p:ph idx="4294967295" type="subTitle"/>
          </p:nvPr>
        </p:nvSpPr>
        <p:spPr>
          <a:xfrm>
            <a:off x="6225525" y="1183875"/>
            <a:ext cx="21690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/>
              <a:t>Add a browser bar</a:t>
            </a:r>
            <a:br>
              <a:rPr lang="en" sz="1000"/>
            </a:br>
            <a:r>
              <a:rPr lang="en" sz="1000"/>
              <a:t>to your screenshots!  ✨</a:t>
            </a:r>
            <a:endParaRPr sz="1000">
              <a:solidFill>
                <a:schemeClr val="lt2"/>
              </a:solidFill>
            </a:endParaRPr>
          </a:p>
        </p:txBody>
      </p:sp>
      <p:grpSp>
        <p:nvGrpSpPr>
          <p:cNvPr id="1569" name="Google Shape;1569;p68"/>
          <p:cNvGrpSpPr/>
          <p:nvPr/>
        </p:nvGrpSpPr>
        <p:grpSpPr>
          <a:xfrm>
            <a:off x="1362778" y="1423706"/>
            <a:ext cx="4862751" cy="272752"/>
            <a:chOff x="298225" y="2203850"/>
            <a:chExt cx="7143750" cy="411950"/>
          </a:xfrm>
        </p:grpSpPr>
        <p:grpSp>
          <p:nvGrpSpPr>
            <p:cNvPr id="1570" name="Google Shape;1570;p68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1571" name="Google Shape;1571;p68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68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68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68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68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68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68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68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68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68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68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68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68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68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68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68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68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68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68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68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68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68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68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68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68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68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68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68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68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00" name="Google Shape;1600;p68"/>
            <p:cNvPicPr preferRelativeResize="0"/>
            <p:nvPr/>
          </p:nvPicPr>
          <p:blipFill rotWithShape="1">
            <a:blip r:embed="rId3">
              <a:alphaModFix/>
            </a:blip>
            <a:srcRect b="-10" l="0" r="0" t="10"/>
            <a:stretch/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1" name="Google Shape;1601;p68"/>
          <p:cNvSpPr txBox="1"/>
          <p:nvPr>
            <p:ph idx="4294967295" type="subTitle"/>
          </p:nvPr>
        </p:nvSpPr>
        <p:spPr>
          <a:xfrm>
            <a:off x="3875500" y="907650"/>
            <a:ext cx="34788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/>
              <a:t>Add a title bar </a:t>
            </a:r>
            <a:br>
              <a:rPr lang="en" sz="1000"/>
            </a:br>
            <a:r>
              <a:rPr lang="en" sz="1000"/>
              <a:t>to your images ✨ </a:t>
            </a:r>
            <a:endParaRPr sz="1000">
              <a:solidFill>
                <a:schemeClr val="lt2"/>
              </a:solidFill>
            </a:endParaRPr>
          </a:p>
        </p:txBody>
      </p:sp>
      <p:grpSp>
        <p:nvGrpSpPr>
          <p:cNvPr id="1602" name="Google Shape;1602;p68"/>
          <p:cNvGrpSpPr/>
          <p:nvPr/>
        </p:nvGrpSpPr>
        <p:grpSpPr>
          <a:xfrm>
            <a:off x="2918471" y="2109146"/>
            <a:ext cx="4862751" cy="272793"/>
            <a:chOff x="298225" y="2203850"/>
            <a:chExt cx="7143750" cy="411950"/>
          </a:xfrm>
        </p:grpSpPr>
        <p:grpSp>
          <p:nvGrpSpPr>
            <p:cNvPr id="1603" name="Google Shape;1603;p68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1604" name="Google Shape;1604;p68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68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68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68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68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68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68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68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68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68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68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68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68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68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68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68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68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68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68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68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68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68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68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68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68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68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68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68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68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33" name="Google Shape;1633;p68"/>
            <p:cNvPicPr preferRelativeResize="0"/>
            <p:nvPr/>
          </p:nvPicPr>
          <p:blipFill rotWithShape="1">
            <a:blip r:embed="rId3">
              <a:alphaModFix/>
            </a:blip>
            <a:srcRect b="-10" l="0" r="0" t="10"/>
            <a:stretch/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4" name="Google Shape;163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463" y="2381950"/>
            <a:ext cx="4862700" cy="2287500"/>
          </a:xfrm>
          <a:prstGeom prst="roundRect">
            <a:avLst>
              <a:gd fmla="val 1170" name="adj"/>
            </a:avLst>
          </a:prstGeom>
          <a:noFill/>
          <a:ln>
            <a:noFill/>
          </a:ln>
          <a:effectLst>
            <a:outerShdw blurRad="34290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1635" name="Google Shape;1635;p68"/>
          <p:cNvSpPr/>
          <p:nvPr/>
        </p:nvSpPr>
        <p:spPr>
          <a:xfrm>
            <a:off x="297000" y="344225"/>
            <a:ext cx="12117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Title bars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636" name="Google Shape;1636;p68"/>
          <p:cNvGrpSpPr/>
          <p:nvPr/>
        </p:nvGrpSpPr>
        <p:grpSpPr>
          <a:xfrm>
            <a:off x="1362787" y="2658457"/>
            <a:ext cx="1905683" cy="2208586"/>
            <a:chOff x="481800" y="2265294"/>
            <a:chExt cx="2169000" cy="2513756"/>
          </a:xfrm>
        </p:grpSpPr>
        <p:pic>
          <p:nvPicPr>
            <p:cNvPr id="1637" name="Google Shape;1637;p68"/>
            <p:cNvPicPr preferRelativeResize="0"/>
            <p:nvPr/>
          </p:nvPicPr>
          <p:blipFill rotWithShape="1">
            <a:blip r:embed="rId5">
              <a:alphaModFix/>
            </a:blip>
            <a:srcRect b="0" l="25120" r="25125" t="3484"/>
            <a:stretch/>
          </p:blipFill>
          <p:spPr>
            <a:xfrm>
              <a:off x="481800" y="2381450"/>
              <a:ext cx="2169000" cy="2397600"/>
            </a:xfrm>
            <a:prstGeom prst="roundRect">
              <a:avLst>
                <a:gd fmla="val 3047" name="adj"/>
              </a:avLst>
            </a:prstGeom>
            <a:noFill/>
            <a:ln>
              <a:noFill/>
            </a:ln>
            <a:effectLst>
              <a:outerShdw blurRad="342900" rotWithShape="0" algn="bl" dir="5400000" dist="114300">
                <a:srgbClr val="000000">
                  <a:alpha val="50000"/>
                </a:srgbClr>
              </a:outerShdw>
            </a:effectLst>
          </p:spPr>
        </p:pic>
        <p:grpSp>
          <p:nvGrpSpPr>
            <p:cNvPr id="1638" name="Google Shape;1638;p68"/>
            <p:cNvGrpSpPr/>
            <p:nvPr/>
          </p:nvGrpSpPr>
          <p:grpSpPr>
            <a:xfrm>
              <a:off x="481929" y="2265294"/>
              <a:ext cx="2168736" cy="179713"/>
              <a:chOff x="247225" y="2551900"/>
              <a:chExt cx="7105950" cy="595075"/>
            </a:xfrm>
          </p:grpSpPr>
          <p:sp>
            <p:nvSpPr>
              <p:cNvPr id="1639" name="Google Shape;1639;p68"/>
              <p:cNvSpPr/>
              <p:nvPr/>
            </p:nvSpPr>
            <p:spPr>
              <a:xfrm>
                <a:off x="247225" y="2551900"/>
                <a:ext cx="7105950" cy="595075"/>
              </a:xfrm>
              <a:custGeom>
                <a:rect b="b" l="l" r="r" t="t"/>
                <a:pathLst>
                  <a:path extrusionOk="0" h="23803" w="284238">
                    <a:moveTo>
                      <a:pt x="4901" y="0"/>
                    </a:moveTo>
                    <a:cubicBezTo>
                      <a:pt x="2184" y="0"/>
                      <a:pt x="0" y="2212"/>
                      <a:pt x="0" y="4901"/>
                    </a:cubicBezTo>
                    <a:lnTo>
                      <a:pt x="0" y="23803"/>
                    </a:lnTo>
                    <a:lnTo>
                      <a:pt x="284238" y="23803"/>
                    </a:lnTo>
                    <a:lnTo>
                      <a:pt x="284238" y="4901"/>
                    </a:lnTo>
                    <a:cubicBezTo>
                      <a:pt x="284238" y="2212"/>
                      <a:pt x="282026" y="0"/>
                      <a:pt x="279337" y="0"/>
                    </a:cubicBezTo>
                    <a:close/>
                  </a:path>
                </a:pathLst>
              </a:custGeom>
              <a:solidFill>
                <a:srgbClr val="303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68"/>
              <p:cNvSpPr/>
              <p:nvPr/>
            </p:nvSpPr>
            <p:spPr>
              <a:xfrm>
                <a:off x="251425" y="2556800"/>
                <a:ext cx="7096850" cy="585975"/>
              </a:xfrm>
              <a:custGeom>
                <a:rect b="b" l="l" r="r" t="t"/>
                <a:pathLst>
                  <a:path extrusionOk="0" fill="none" h="23439" w="283874">
                    <a:moveTo>
                      <a:pt x="4733" y="0"/>
                    </a:moveTo>
                    <a:lnTo>
                      <a:pt x="279169" y="0"/>
                    </a:lnTo>
                    <a:cubicBezTo>
                      <a:pt x="281774" y="0"/>
                      <a:pt x="283874" y="2100"/>
                      <a:pt x="283874" y="4705"/>
                    </a:cubicBezTo>
                    <a:lnTo>
                      <a:pt x="283874" y="23439"/>
                    </a:lnTo>
                    <a:lnTo>
                      <a:pt x="0" y="23439"/>
                    </a:lnTo>
                    <a:lnTo>
                      <a:pt x="0" y="4705"/>
                    </a:lnTo>
                    <a:cubicBezTo>
                      <a:pt x="0" y="2100"/>
                      <a:pt x="2100" y="0"/>
                      <a:pt x="473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68"/>
              <p:cNvSpPr/>
              <p:nvPr/>
            </p:nvSpPr>
            <p:spPr>
              <a:xfrm>
                <a:off x="894800" y="2779425"/>
                <a:ext cx="140050" cy="140025"/>
              </a:xfrm>
              <a:custGeom>
                <a:rect b="b" l="l" r="r" t="t"/>
                <a:pathLst>
                  <a:path extrusionOk="0" h="5601" w="5602">
                    <a:moveTo>
                      <a:pt x="2801" y="5601"/>
                    </a:moveTo>
                    <a:cubicBezTo>
                      <a:pt x="4341" y="5601"/>
                      <a:pt x="5601" y="4369"/>
                      <a:pt x="5601" y="2800"/>
                    </a:cubicBezTo>
                    <a:cubicBezTo>
                      <a:pt x="5601" y="1260"/>
                      <a:pt x="4341" y="0"/>
                      <a:pt x="2801" y="0"/>
                    </a:cubicBezTo>
                    <a:cubicBezTo>
                      <a:pt x="1233" y="0"/>
                      <a:pt x="0" y="1260"/>
                      <a:pt x="0" y="2800"/>
                    </a:cubicBezTo>
                    <a:cubicBezTo>
                      <a:pt x="0" y="4369"/>
                      <a:pt x="1233" y="5601"/>
                      <a:pt x="2801" y="5601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68"/>
              <p:cNvSpPr/>
              <p:nvPr/>
            </p:nvSpPr>
            <p:spPr>
              <a:xfrm>
                <a:off x="896900" y="2782225"/>
                <a:ext cx="135150" cy="135125"/>
              </a:xfrm>
              <a:custGeom>
                <a:rect b="b" l="l" r="r" t="t"/>
                <a:pathLst>
                  <a:path extrusionOk="0" fill="none" h="5405" w="5406">
                    <a:moveTo>
                      <a:pt x="5405" y="2688"/>
                    </a:moveTo>
                    <a:cubicBezTo>
                      <a:pt x="5405" y="4201"/>
                      <a:pt x="4201" y="5405"/>
                      <a:pt x="2717" y="5405"/>
                    </a:cubicBezTo>
                    <a:cubicBezTo>
                      <a:pt x="1205" y="5405"/>
                      <a:pt x="1" y="4201"/>
                      <a:pt x="1" y="2688"/>
                    </a:cubicBezTo>
                    <a:cubicBezTo>
                      <a:pt x="1" y="1204"/>
                      <a:pt x="1205" y="0"/>
                      <a:pt x="2717" y="0"/>
                    </a:cubicBezTo>
                    <a:cubicBezTo>
                      <a:pt x="4201" y="0"/>
                      <a:pt x="5405" y="1204"/>
                      <a:pt x="5405" y="26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68"/>
              <p:cNvSpPr/>
              <p:nvPr/>
            </p:nvSpPr>
            <p:spPr>
              <a:xfrm>
                <a:off x="658175" y="2779425"/>
                <a:ext cx="140025" cy="140025"/>
              </a:xfrm>
              <a:custGeom>
                <a:rect b="b" l="l" r="r" t="t"/>
                <a:pathLst>
                  <a:path extrusionOk="0" h="5601" w="5601">
                    <a:moveTo>
                      <a:pt x="2801" y="5601"/>
                    </a:moveTo>
                    <a:cubicBezTo>
                      <a:pt x="4341" y="5601"/>
                      <a:pt x="5601" y="4369"/>
                      <a:pt x="5601" y="2800"/>
                    </a:cubicBezTo>
                    <a:cubicBezTo>
                      <a:pt x="5601" y="1260"/>
                      <a:pt x="4341" y="0"/>
                      <a:pt x="2801" y="0"/>
                    </a:cubicBezTo>
                    <a:cubicBezTo>
                      <a:pt x="1260" y="0"/>
                      <a:pt x="0" y="1260"/>
                      <a:pt x="0" y="2800"/>
                    </a:cubicBezTo>
                    <a:cubicBezTo>
                      <a:pt x="0" y="4369"/>
                      <a:pt x="1260" y="5601"/>
                      <a:pt x="2801" y="5601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68"/>
              <p:cNvSpPr/>
              <p:nvPr/>
            </p:nvSpPr>
            <p:spPr>
              <a:xfrm>
                <a:off x="660275" y="2782225"/>
                <a:ext cx="135825" cy="135125"/>
              </a:xfrm>
              <a:custGeom>
                <a:rect b="b" l="l" r="r" t="t"/>
                <a:pathLst>
                  <a:path extrusionOk="0" fill="none" h="5405" w="5433">
                    <a:moveTo>
                      <a:pt x="5433" y="2688"/>
                    </a:moveTo>
                    <a:cubicBezTo>
                      <a:pt x="5433" y="4201"/>
                      <a:pt x="4229" y="5405"/>
                      <a:pt x="2717" y="5405"/>
                    </a:cubicBezTo>
                    <a:cubicBezTo>
                      <a:pt x="1204" y="5405"/>
                      <a:pt x="0" y="4201"/>
                      <a:pt x="0" y="2688"/>
                    </a:cubicBezTo>
                    <a:cubicBezTo>
                      <a:pt x="0" y="1204"/>
                      <a:pt x="1204" y="0"/>
                      <a:pt x="2717" y="0"/>
                    </a:cubicBezTo>
                    <a:cubicBezTo>
                      <a:pt x="4229" y="0"/>
                      <a:pt x="5433" y="1204"/>
                      <a:pt x="5433" y="26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68"/>
              <p:cNvSpPr/>
              <p:nvPr/>
            </p:nvSpPr>
            <p:spPr>
              <a:xfrm>
                <a:off x="422225" y="2779425"/>
                <a:ext cx="140050" cy="140025"/>
              </a:xfrm>
              <a:custGeom>
                <a:rect b="b" l="l" r="r" t="t"/>
                <a:pathLst>
                  <a:path extrusionOk="0" h="5601" w="5602">
                    <a:moveTo>
                      <a:pt x="2801" y="5601"/>
                    </a:moveTo>
                    <a:cubicBezTo>
                      <a:pt x="4342" y="5601"/>
                      <a:pt x="5602" y="4369"/>
                      <a:pt x="5602" y="2800"/>
                    </a:cubicBezTo>
                    <a:cubicBezTo>
                      <a:pt x="5602" y="1260"/>
                      <a:pt x="4342" y="0"/>
                      <a:pt x="2801" y="0"/>
                    </a:cubicBezTo>
                    <a:cubicBezTo>
                      <a:pt x="1233" y="0"/>
                      <a:pt x="1" y="1260"/>
                      <a:pt x="1" y="2800"/>
                    </a:cubicBezTo>
                    <a:cubicBezTo>
                      <a:pt x="1" y="4369"/>
                      <a:pt x="1233" y="5601"/>
                      <a:pt x="2801" y="5601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68"/>
              <p:cNvSpPr/>
              <p:nvPr/>
            </p:nvSpPr>
            <p:spPr>
              <a:xfrm>
                <a:off x="424325" y="2782225"/>
                <a:ext cx="135150" cy="135125"/>
              </a:xfrm>
              <a:custGeom>
                <a:rect b="b" l="l" r="r" t="t"/>
                <a:pathLst>
                  <a:path extrusionOk="0" fill="none" h="5405" w="5406">
                    <a:moveTo>
                      <a:pt x="5406" y="2688"/>
                    </a:moveTo>
                    <a:cubicBezTo>
                      <a:pt x="5406" y="4201"/>
                      <a:pt x="4202" y="5405"/>
                      <a:pt x="2717" y="5405"/>
                    </a:cubicBezTo>
                    <a:cubicBezTo>
                      <a:pt x="1205" y="5405"/>
                      <a:pt x="1" y="4201"/>
                      <a:pt x="1" y="2688"/>
                    </a:cubicBezTo>
                    <a:cubicBezTo>
                      <a:pt x="1" y="1204"/>
                      <a:pt x="1205" y="0"/>
                      <a:pt x="2717" y="0"/>
                    </a:cubicBezTo>
                    <a:cubicBezTo>
                      <a:pt x="4202" y="0"/>
                      <a:pt x="5406" y="1204"/>
                      <a:pt x="5406" y="26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69"/>
          <p:cNvGrpSpPr/>
          <p:nvPr/>
        </p:nvGrpSpPr>
        <p:grpSpPr>
          <a:xfrm>
            <a:off x="2160700" y="2820025"/>
            <a:ext cx="3273900" cy="904200"/>
            <a:chOff x="2160700" y="2820025"/>
            <a:chExt cx="3273900" cy="904200"/>
          </a:xfrm>
        </p:grpSpPr>
        <p:sp>
          <p:nvSpPr>
            <p:cNvPr id="1652" name="Google Shape;1652;p69"/>
            <p:cNvSpPr/>
            <p:nvPr/>
          </p:nvSpPr>
          <p:spPr>
            <a:xfrm>
              <a:off x="2160700" y="2820025"/>
              <a:ext cx="3273900" cy="9042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3" name="Google Shape;1653;p69"/>
            <p:cNvSpPr/>
            <p:nvPr/>
          </p:nvSpPr>
          <p:spPr>
            <a:xfrm>
              <a:off x="2407725" y="3068700"/>
              <a:ext cx="2760600" cy="4068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54" name="Google Shape;1654;p69"/>
          <p:cNvGrpSpPr/>
          <p:nvPr/>
        </p:nvGrpSpPr>
        <p:grpSpPr>
          <a:xfrm>
            <a:off x="624340" y="2820034"/>
            <a:ext cx="916800" cy="904200"/>
            <a:chOff x="3433165" y="1291434"/>
            <a:chExt cx="916800" cy="904200"/>
          </a:xfrm>
        </p:grpSpPr>
        <p:sp>
          <p:nvSpPr>
            <p:cNvPr id="1655" name="Google Shape;1655;p69"/>
            <p:cNvSpPr/>
            <p:nvPr/>
          </p:nvSpPr>
          <p:spPr>
            <a:xfrm>
              <a:off x="3433165" y="1291434"/>
              <a:ext cx="916800" cy="9042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6" name="Google Shape;1656;p69"/>
            <p:cNvSpPr/>
            <p:nvPr/>
          </p:nvSpPr>
          <p:spPr>
            <a:xfrm>
              <a:off x="3685325" y="1540100"/>
              <a:ext cx="412500" cy="4068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57" name="Google Shape;1657;p69"/>
          <p:cNvGrpSpPr/>
          <p:nvPr/>
        </p:nvGrpSpPr>
        <p:grpSpPr>
          <a:xfrm>
            <a:off x="624340" y="1419384"/>
            <a:ext cx="916800" cy="904200"/>
            <a:chOff x="3433165" y="1291434"/>
            <a:chExt cx="916800" cy="904200"/>
          </a:xfrm>
        </p:grpSpPr>
        <p:sp>
          <p:nvSpPr>
            <p:cNvPr id="1658" name="Google Shape;1658;p69"/>
            <p:cNvSpPr/>
            <p:nvPr/>
          </p:nvSpPr>
          <p:spPr>
            <a:xfrm>
              <a:off x="3433165" y="1291434"/>
              <a:ext cx="916800" cy="9042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9" name="Google Shape;1659;p69"/>
            <p:cNvSpPr/>
            <p:nvPr/>
          </p:nvSpPr>
          <p:spPr>
            <a:xfrm>
              <a:off x="3685325" y="1540100"/>
              <a:ext cx="412500" cy="4068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60" name="Google Shape;1660;p69"/>
          <p:cNvSpPr/>
          <p:nvPr/>
        </p:nvSpPr>
        <p:spPr>
          <a:xfrm>
            <a:off x="5870000" y="50"/>
            <a:ext cx="327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1" name="Google Shape;1661;p69"/>
          <p:cNvGrpSpPr/>
          <p:nvPr/>
        </p:nvGrpSpPr>
        <p:grpSpPr>
          <a:xfrm>
            <a:off x="2160700" y="1419375"/>
            <a:ext cx="2196300" cy="904200"/>
            <a:chOff x="4969525" y="1291425"/>
            <a:chExt cx="2196300" cy="904200"/>
          </a:xfrm>
        </p:grpSpPr>
        <p:sp>
          <p:nvSpPr>
            <p:cNvPr id="1662" name="Google Shape;1662;p69"/>
            <p:cNvSpPr/>
            <p:nvPr/>
          </p:nvSpPr>
          <p:spPr>
            <a:xfrm>
              <a:off x="4969525" y="1291425"/>
              <a:ext cx="2196300" cy="9042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3" name="Google Shape;1663;p69"/>
            <p:cNvSpPr/>
            <p:nvPr/>
          </p:nvSpPr>
          <p:spPr>
            <a:xfrm>
              <a:off x="5216550" y="1540100"/>
              <a:ext cx="1702500" cy="4068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64" name="Google Shape;1664;p69"/>
          <p:cNvGrpSpPr/>
          <p:nvPr/>
        </p:nvGrpSpPr>
        <p:grpSpPr>
          <a:xfrm>
            <a:off x="2407589" y="1668051"/>
            <a:ext cx="1702583" cy="406761"/>
            <a:chOff x="606800" y="1789625"/>
            <a:chExt cx="2536626" cy="606021"/>
          </a:xfrm>
        </p:grpSpPr>
        <p:sp>
          <p:nvSpPr>
            <p:cNvPr id="1665" name="Google Shape;1665;p69"/>
            <p:cNvSpPr/>
            <p:nvPr/>
          </p:nvSpPr>
          <p:spPr>
            <a:xfrm>
              <a:off x="606800" y="1789625"/>
              <a:ext cx="614328" cy="606021"/>
            </a:xfrm>
            <a:custGeom>
              <a:rect b="b" l="l" r="r" t="t"/>
              <a:pathLst>
                <a:path extrusionOk="0" h="209153" w="212020">
                  <a:moveTo>
                    <a:pt x="106010" y="0"/>
                  </a:moveTo>
                  <a:cubicBezTo>
                    <a:pt x="47387" y="0"/>
                    <a:pt x="0" y="47733"/>
                    <a:pt x="0" y="106781"/>
                  </a:cubicBezTo>
                  <a:cubicBezTo>
                    <a:pt x="0" y="154009"/>
                    <a:pt x="30361" y="193958"/>
                    <a:pt x="72488" y="208090"/>
                  </a:cubicBezTo>
                  <a:cubicBezTo>
                    <a:pt x="77748" y="209152"/>
                    <a:pt x="79687" y="205805"/>
                    <a:pt x="79687" y="202963"/>
                  </a:cubicBezTo>
                  <a:cubicBezTo>
                    <a:pt x="79687" y="200493"/>
                    <a:pt x="79501" y="192019"/>
                    <a:pt x="79501" y="183174"/>
                  </a:cubicBezTo>
                  <a:cubicBezTo>
                    <a:pt x="50017" y="189549"/>
                    <a:pt x="43881" y="170451"/>
                    <a:pt x="43881" y="170451"/>
                  </a:cubicBezTo>
                  <a:cubicBezTo>
                    <a:pt x="39126" y="158073"/>
                    <a:pt x="32114" y="154885"/>
                    <a:pt x="32114" y="154885"/>
                  </a:cubicBezTo>
                  <a:cubicBezTo>
                    <a:pt x="22472" y="148351"/>
                    <a:pt x="32831" y="148351"/>
                    <a:pt x="32831" y="148351"/>
                  </a:cubicBezTo>
                  <a:cubicBezTo>
                    <a:pt x="43535" y="149042"/>
                    <a:pt x="49140" y="159295"/>
                    <a:pt x="49140" y="159295"/>
                  </a:cubicBezTo>
                  <a:cubicBezTo>
                    <a:pt x="58623" y="175577"/>
                    <a:pt x="73896" y="170982"/>
                    <a:pt x="80032" y="168140"/>
                  </a:cubicBezTo>
                  <a:cubicBezTo>
                    <a:pt x="80908" y="161234"/>
                    <a:pt x="83724" y="156479"/>
                    <a:pt x="86699" y="153823"/>
                  </a:cubicBezTo>
                  <a:cubicBezTo>
                    <a:pt x="63191" y="151353"/>
                    <a:pt x="38436" y="142162"/>
                    <a:pt x="38436" y="101123"/>
                  </a:cubicBezTo>
                  <a:cubicBezTo>
                    <a:pt x="38436" y="89462"/>
                    <a:pt x="42659" y="79926"/>
                    <a:pt x="49326" y="72489"/>
                  </a:cubicBezTo>
                  <a:cubicBezTo>
                    <a:pt x="48264" y="69833"/>
                    <a:pt x="44571" y="58863"/>
                    <a:pt x="50362" y="44200"/>
                  </a:cubicBezTo>
                  <a:cubicBezTo>
                    <a:pt x="50362" y="44200"/>
                    <a:pt x="59313" y="41358"/>
                    <a:pt x="79501" y="55170"/>
                  </a:cubicBezTo>
                  <a:cubicBezTo>
                    <a:pt x="87921" y="52859"/>
                    <a:pt x="97058" y="51611"/>
                    <a:pt x="106010" y="51611"/>
                  </a:cubicBezTo>
                  <a:cubicBezTo>
                    <a:pt x="114961" y="51611"/>
                    <a:pt x="124072" y="52859"/>
                    <a:pt x="132519" y="55170"/>
                  </a:cubicBezTo>
                  <a:cubicBezTo>
                    <a:pt x="152680" y="41358"/>
                    <a:pt x="161631" y="44200"/>
                    <a:pt x="161631" y="44200"/>
                  </a:cubicBezTo>
                  <a:cubicBezTo>
                    <a:pt x="167422" y="58863"/>
                    <a:pt x="163756" y="69833"/>
                    <a:pt x="162693" y="72489"/>
                  </a:cubicBezTo>
                  <a:cubicBezTo>
                    <a:pt x="169547" y="79926"/>
                    <a:pt x="173584" y="89462"/>
                    <a:pt x="173584" y="101123"/>
                  </a:cubicBezTo>
                  <a:cubicBezTo>
                    <a:pt x="173584" y="142162"/>
                    <a:pt x="148828" y="151167"/>
                    <a:pt x="125135" y="153823"/>
                  </a:cubicBezTo>
                  <a:cubicBezTo>
                    <a:pt x="128986" y="157170"/>
                    <a:pt x="132333" y="163545"/>
                    <a:pt x="132333" y="173612"/>
                  </a:cubicBezTo>
                  <a:cubicBezTo>
                    <a:pt x="132333" y="187955"/>
                    <a:pt x="132147" y="199430"/>
                    <a:pt x="132147" y="202963"/>
                  </a:cubicBezTo>
                  <a:cubicBezTo>
                    <a:pt x="132147" y="205805"/>
                    <a:pt x="134086" y="209152"/>
                    <a:pt x="139345" y="208090"/>
                  </a:cubicBezTo>
                  <a:cubicBezTo>
                    <a:pt x="181473" y="193958"/>
                    <a:pt x="211834" y="154009"/>
                    <a:pt x="211834" y="106781"/>
                  </a:cubicBezTo>
                  <a:cubicBezTo>
                    <a:pt x="212019" y="47733"/>
                    <a:pt x="164447" y="0"/>
                    <a:pt x="106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6" name="Google Shape;1666;p69"/>
            <p:cNvGrpSpPr/>
            <p:nvPr/>
          </p:nvGrpSpPr>
          <p:grpSpPr>
            <a:xfrm>
              <a:off x="1349006" y="1885521"/>
              <a:ext cx="1794420" cy="414229"/>
              <a:chOff x="238725" y="2028100"/>
              <a:chExt cx="7129200" cy="1645725"/>
            </a:xfrm>
          </p:grpSpPr>
          <p:sp>
            <p:nvSpPr>
              <p:cNvPr id="1667" name="Google Shape;1667;p69"/>
              <p:cNvSpPr/>
              <p:nvPr/>
            </p:nvSpPr>
            <p:spPr>
              <a:xfrm>
                <a:off x="238725" y="2041150"/>
                <a:ext cx="1541000" cy="1632675"/>
              </a:xfrm>
              <a:custGeom>
                <a:rect b="b" l="l" r="r" t="t"/>
                <a:pathLst>
                  <a:path extrusionOk="0" h="65307" w="61640">
                    <a:moveTo>
                      <a:pt x="31433" y="0"/>
                    </a:moveTo>
                    <a:cubicBezTo>
                      <a:pt x="12486" y="0"/>
                      <a:pt x="0" y="13275"/>
                      <a:pt x="0" y="32830"/>
                    </a:cubicBezTo>
                    <a:cubicBezTo>
                      <a:pt x="0" y="52299"/>
                      <a:pt x="12486" y="65307"/>
                      <a:pt x="31433" y="65307"/>
                    </a:cubicBezTo>
                    <a:cubicBezTo>
                      <a:pt x="49506" y="65307"/>
                      <a:pt x="61639" y="53611"/>
                      <a:pt x="61639" y="36060"/>
                    </a:cubicBezTo>
                    <a:lnTo>
                      <a:pt x="61639" y="30206"/>
                    </a:lnTo>
                    <a:lnTo>
                      <a:pt x="31263" y="30206"/>
                    </a:lnTo>
                    <a:lnTo>
                      <a:pt x="31263" y="41295"/>
                    </a:lnTo>
                    <a:lnTo>
                      <a:pt x="46797" y="41295"/>
                    </a:lnTo>
                    <a:cubicBezTo>
                      <a:pt x="46360" y="48376"/>
                      <a:pt x="40336" y="53258"/>
                      <a:pt x="31785" y="53258"/>
                    </a:cubicBezTo>
                    <a:cubicBezTo>
                      <a:pt x="20781" y="53258"/>
                      <a:pt x="14842" y="45667"/>
                      <a:pt x="14842" y="32830"/>
                    </a:cubicBezTo>
                    <a:cubicBezTo>
                      <a:pt x="14842" y="19992"/>
                      <a:pt x="21049" y="12316"/>
                      <a:pt x="31348" y="12316"/>
                    </a:cubicBezTo>
                    <a:cubicBezTo>
                      <a:pt x="38684" y="12316"/>
                      <a:pt x="44271" y="15984"/>
                      <a:pt x="45583" y="22263"/>
                    </a:cubicBezTo>
                    <a:lnTo>
                      <a:pt x="60680" y="22263"/>
                    </a:lnTo>
                    <a:cubicBezTo>
                      <a:pt x="58761" y="8903"/>
                      <a:pt x="47065" y="0"/>
                      <a:pt x="31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69"/>
              <p:cNvSpPr/>
              <p:nvPr/>
            </p:nvSpPr>
            <p:spPr>
              <a:xfrm>
                <a:off x="1902975" y="2036900"/>
                <a:ext cx="331900" cy="1615075"/>
              </a:xfrm>
              <a:custGeom>
                <a:rect b="b" l="l" r="r" t="t"/>
                <a:pathLst>
                  <a:path extrusionOk="0" h="64603" w="13276">
                    <a:moveTo>
                      <a:pt x="0" y="0"/>
                    </a:moveTo>
                    <a:lnTo>
                      <a:pt x="0" y="12923"/>
                    </a:lnTo>
                    <a:lnTo>
                      <a:pt x="13276" y="12923"/>
                    </a:lnTo>
                    <a:lnTo>
                      <a:pt x="13276" y="0"/>
                    </a:lnTo>
                    <a:close/>
                    <a:moveTo>
                      <a:pt x="0" y="17806"/>
                    </a:moveTo>
                    <a:lnTo>
                      <a:pt x="0" y="64602"/>
                    </a:lnTo>
                    <a:lnTo>
                      <a:pt x="13276" y="64602"/>
                    </a:lnTo>
                    <a:lnTo>
                      <a:pt x="13276" y="178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69"/>
              <p:cNvSpPr/>
              <p:nvPr/>
            </p:nvSpPr>
            <p:spPr>
              <a:xfrm>
                <a:off x="2364200" y="2065125"/>
                <a:ext cx="772800" cy="1606575"/>
              </a:xfrm>
              <a:custGeom>
                <a:rect b="b" l="l" r="r" t="t"/>
                <a:pathLst>
                  <a:path extrusionOk="0" h="64263" w="30912">
                    <a:moveTo>
                      <a:pt x="20867" y="1"/>
                    </a:moveTo>
                    <a:lnTo>
                      <a:pt x="7519" y="5151"/>
                    </a:lnTo>
                    <a:lnTo>
                      <a:pt x="7519" y="16677"/>
                    </a:lnTo>
                    <a:lnTo>
                      <a:pt x="1" y="16677"/>
                    </a:lnTo>
                    <a:lnTo>
                      <a:pt x="1" y="27413"/>
                    </a:lnTo>
                    <a:lnTo>
                      <a:pt x="7519" y="27413"/>
                    </a:lnTo>
                    <a:lnTo>
                      <a:pt x="7519" y="48984"/>
                    </a:lnTo>
                    <a:cubicBezTo>
                      <a:pt x="7519" y="56489"/>
                      <a:pt x="9438" y="64263"/>
                      <a:pt x="22446" y="64263"/>
                    </a:cubicBezTo>
                    <a:cubicBezTo>
                      <a:pt x="25409" y="64263"/>
                      <a:pt x="27681" y="64093"/>
                      <a:pt x="30911" y="63473"/>
                    </a:cubicBezTo>
                    <a:lnTo>
                      <a:pt x="30911" y="53089"/>
                    </a:lnTo>
                    <a:cubicBezTo>
                      <a:pt x="29952" y="53344"/>
                      <a:pt x="27681" y="53526"/>
                      <a:pt x="26466" y="53526"/>
                    </a:cubicBezTo>
                    <a:cubicBezTo>
                      <a:pt x="22179" y="53526"/>
                      <a:pt x="20867" y="51340"/>
                      <a:pt x="20867" y="47417"/>
                    </a:cubicBezTo>
                    <a:lnTo>
                      <a:pt x="20867" y="27413"/>
                    </a:lnTo>
                    <a:lnTo>
                      <a:pt x="30911" y="27413"/>
                    </a:lnTo>
                    <a:lnTo>
                      <a:pt x="30911" y="16677"/>
                    </a:lnTo>
                    <a:lnTo>
                      <a:pt x="20867" y="16677"/>
                    </a:lnTo>
                    <a:lnTo>
                      <a:pt x="208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69"/>
              <p:cNvSpPr/>
              <p:nvPr/>
            </p:nvSpPr>
            <p:spPr>
              <a:xfrm>
                <a:off x="3276025" y="2060875"/>
                <a:ext cx="1425325" cy="1591100"/>
              </a:xfrm>
              <a:custGeom>
                <a:rect b="b" l="l" r="r" t="t"/>
                <a:pathLst>
                  <a:path extrusionOk="0" h="63644" w="57013">
                    <a:moveTo>
                      <a:pt x="1" y="1"/>
                    </a:moveTo>
                    <a:lnTo>
                      <a:pt x="1" y="63643"/>
                    </a:lnTo>
                    <a:lnTo>
                      <a:pt x="14151" y="63643"/>
                    </a:lnTo>
                    <a:lnTo>
                      <a:pt x="14151" y="36838"/>
                    </a:lnTo>
                    <a:lnTo>
                      <a:pt x="42875" y="36838"/>
                    </a:lnTo>
                    <a:lnTo>
                      <a:pt x="42875" y="63643"/>
                    </a:lnTo>
                    <a:lnTo>
                      <a:pt x="57012" y="63643"/>
                    </a:lnTo>
                    <a:lnTo>
                      <a:pt x="57012" y="1"/>
                    </a:lnTo>
                    <a:lnTo>
                      <a:pt x="42875" y="1"/>
                    </a:lnTo>
                    <a:lnTo>
                      <a:pt x="42875" y="25664"/>
                    </a:lnTo>
                    <a:lnTo>
                      <a:pt x="14151" y="25664"/>
                    </a:lnTo>
                    <a:lnTo>
                      <a:pt x="141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69"/>
              <p:cNvSpPr/>
              <p:nvPr/>
            </p:nvSpPr>
            <p:spPr>
              <a:xfrm>
                <a:off x="4859825" y="2482025"/>
                <a:ext cx="1124400" cy="1191800"/>
              </a:xfrm>
              <a:custGeom>
                <a:rect b="b" l="l" r="r" t="t"/>
                <a:pathLst>
                  <a:path extrusionOk="0" h="47672" w="44976">
                    <a:moveTo>
                      <a:pt x="0" y="1"/>
                    </a:moveTo>
                    <a:lnTo>
                      <a:pt x="0" y="29247"/>
                    </a:lnTo>
                    <a:cubicBezTo>
                      <a:pt x="0" y="40433"/>
                      <a:pt x="5162" y="47672"/>
                      <a:pt x="15632" y="47672"/>
                    </a:cubicBezTo>
                    <a:cubicBezTo>
                      <a:pt x="23053" y="47672"/>
                      <a:pt x="28118" y="44089"/>
                      <a:pt x="30826" y="38247"/>
                    </a:cubicBezTo>
                    <a:lnTo>
                      <a:pt x="31616" y="38247"/>
                    </a:lnTo>
                    <a:lnTo>
                      <a:pt x="33365" y="46797"/>
                    </a:lnTo>
                    <a:lnTo>
                      <a:pt x="44976" y="46797"/>
                    </a:lnTo>
                    <a:lnTo>
                      <a:pt x="44976" y="1"/>
                    </a:lnTo>
                    <a:lnTo>
                      <a:pt x="31701" y="1"/>
                    </a:lnTo>
                    <a:lnTo>
                      <a:pt x="31701" y="24717"/>
                    </a:lnTo>
                    <a:cubicBezTo>
                      <a:pt x="31701" y="31785"/>
                      <a:pt x="27863" y="36765"/>
                      <a:pt x="21571" y="36765"/>
                    </a:cubicBezTo>
                    <a:cubicBezTo>
                      <a:pt x="16336" y="36765"/>
                      <a:pt x="13361" y="33619"/>
                      <a:pt x="13361" y="27158"/>
                    </a:cubicBezTo>
                    <a:lnTo>
                      <a:pt x="133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69"/>
              <p:cNvSpPr/>
              <p:nvPr/>
            </p:nvSpPr>
            <p:spPr>
              <a:xfrm>
                <a:off x="6154250" y="2028100"/>
                <a:ext cx="1213675" cy="1645725"/>
              </a:xfrm>
              <a:custGeom>
                <a:rect b="b" l="l" r="r" t="t"/>
                <a:pathLst>
                  <a:path extrusionOk="0" h="65829" w="48547">
                    <a:moveTo>
                      <a:pt x="24097" y="28202"/>
                    </a:moveTo>
                    <a:cubicBezTo>
                      <a:pt x="30206" y="28202"/>
                      <a:pt x="35016" y="32222"/>
                      <a:pt x="35016" y="41562"/>
                    </a:cubicBezTo>
                    <a:cubicBezTo>
                      <a:pt x="35016" y="50295"/>
                      <a:pt x="30729" y="54922"/>
                      <a:pt x="24097" y="54922"/>
                    </a:cubicBezTo>
                    <a:cubicBezTo>
                      <a:pt x="17818" y="54922"/>
                      <a:pt x="13275" y="50732"/>
                      <a:pt x="13275" y="43311"/>
                    </a:cubicBezTo>
                    <a:lnTo>
                      <a:pt x="13275" y="39983"/>
                    </a:lnTo>
                    <a:cubicBezTo>
                      <a:pt x="13275" y="32999"/>
                      <a:pt x="17283" y="28202"/>
                      <a:pt x="24097" y="28202"/>
                    </a:cubicBezTo>
                    <a:close/>
                    <a:moveTo>
                      <a:pt x="0" y="0"/>
                    </a:moveTo>
                    <a:lnTo>
                      <a:pt x="0" y="64954"/>
                    </a:lnTo>
                    <a:lnTo>
                      <a:pt x="11611" y="64954"/>
                    </a:lnTo>
                    <a:lnTo>
                      <a:pt x="13275" y="56574"/>
                    </a:lnTo>
                    <a:lnTo>
                      <a:pt x="14053" y="56574"/>
                    </a:lnTo>
                    <a:cubicBezTo>
                      <a:pt x="16591" y="62598"/>
                      <a:pt x="22615" y="65829"/>
                      <a:pt x="29514" y="65829"/>
                    </a:cubicBezTo>
                    <a:cubicBezTo>
                      <a:pt x="41210" y="65829"/>
                      <a:pt x="48546" y="56404"/>
                      <a:pt x="48546" y="41562"/>
                    </a:cubicBezTo>
                    <a:cubicBezTo>
                      <a:pt x="48546" y="26283"/>
                      <a:pt x="40773" y="17283"/>
                      <a:pt x="29247" y="17283"/>
                    </a:cubicBezTo>
                    <a:cubicBezTo>
                      <a:pt x="21656" y="17283"/>
                      <a:pt x="16239" y="21133"/>
                      <a:pt x="14053" y="26720"/>
                    </a:cubicBezTo>
                    <a:lnTo>
                      <a:pt x="13275" y="26720"/>
                    </a:lnTo>
                    <a:lnTo>
                      <a:pt x="132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3" name="Google Shape;1673;p69"/>
          <p:cNvSpPr/>
          <p:nvPr/>
        </p:nvSpPr>
        <p:spPr>
          <a:xfrm>
            <a:off x="876492" y="1668030"/>
            <a:ext cx="412379" cy="406803"/>
          </a:xfrm>
          <a:custGeom>
            <a:rect b="b" l="l" r="r" t="t"/>
            <a:pathLst>
              <a:path extrusionOk="0" h="209153" w="212020">
                <a:moveTo>
                  <a:pt x="106010" y="0"/>
                </a:moveTo>
                <a:cubicBezTo>
                  <a:pt x="47387" y="0"/>
                  <a:pt x="0" y="47733"/>
                  <a:pt x="0" y="106781"/>
                </a:cubicBezTo>
                <a:cubicBezTo>
                  <a:pt x="0" y="154009"/>
                  <a:pt x="30361" y="193958"/>
                  <a:pt x="72488" y="208090"/>
                </a:cubicBezTo>
                <a:cubicBezTo>
                  <a:pt x="77748" y="209152"/>
                  <a:pt x="79687" y="205805"/>
                  <a:pt x="79687" y="202963"/>
                </a:cubicBezTo>
                <a:cubicBezTo>
                  <a:pt x="79687" y="200493"/>
                  <a:pt x="79501" y="192019"/>
                  <a:pt x="79501" y="183174"/>
                </a:cubicBezTo>
                <a:cubicBezTo>
                  <a:pt x="50017" y="189549"/>
                  <a:pt x="43881" y="170451"/>
                  <a:pt x="43881" y="170451"/>
                </a:cubicBezTo>
                <a:cubicBezTo>
                  <a:pt x="39126" y="158073"/>
                  <a:pt x="32114" y="154885"/>
                  <a:pt x="32114" y="154885"/>
                </a:cubicBezTo>
                <a:cubicBezTo>
                  <a:pt x="22472" y="148351"/>
                  <a:pt x="32831" y="148351"/>
                  <a:pt x="32831" y="148351"/>
                </a:cubicBezTo>
                <a:cubicBezTo>
                  <a:pt x="43535" y="149042"/>
                  <a:pt x="49140" y="159295"/>
                  <a:pt x="49140" y="159295"/>
                </a:cubicBezTo>
                <a:cubicBezTo>
                  <a:pt x="58623" y="175577"/>
                  <a:pt x="73896" y="170982"/>
                  <a:pt x="80032" y="168140"/>
                </a:cubicBezTo>
                <a:cubicBezTo>
                  <a:pt x="80908" y="161234"/>
                  <a:pt x="83724" y="156479"/>
                  <a:pt x="86699" y="153823"/>
                </a:cubicBezTo>
                <a:cubicBezTo>
                  <a:pt x="63191" y="151353"/>
                  <a:pt x="38436" y="142162"/>
                  <a:pt x="38436" y="101123"/>
                </a:cubicBezTo>
                <a:cubicBezTo>
                  <a:pt x="38436" y="89462"/>
                  <a:pt x="42659" y="79926"/>
                  <a:pt x="49326" y="72489"/>
                </a:cubicBezTo>
                <a:cubicBezTo>
                  <a:pt x="48264" y="69833"/>
                  <a:pt x="44571" y="58863"/>
                  <a:pt x="50362" y="44200"/>
                </a:cubicBezTo>
                <a:cubicBezTo>
                  <a:pt x="50362" y="44200"/>
                  <a:pt x="59313" y="41358"/>
                  <a:pt x="79501" y="55170"/>
                </a:cubicBezTo>
                <a:cubicBezTo>
                  <a:pt x="87921" y="52859"/>
                  <a:pt x="97058" y="51611"/>
                  <a:pt x="106010" y="51611"/>
                </a:cubicBezTo>
                <a:cubicBezTo>
                  <a:pt x="114961" y="51611"/>
                  <a:pt x="124072" y="52859"/>
                  <a:pt x="132519" y="55170"/>
                </a:cubicBezTo>
                <a:cubicBezTo>
                  <a:pt x="152680" y="41358"/>
                  <a:pt x="161631" y="44200"/>
                  <a:pt x="161631" y="44200"/>
                </a:cubicBezTo>
                <a:cubicBezTo>
                  <a:pt x="167422" y="58863"/>
                  <a:pt x="163756" y="69833"/>
                  <a:pt x="162693" y="72489"/>
                </a:cubicBezTo>
                <a:cubicBezTo>
                  <a:pt x="169547" y="79926"/>
                  <a:pt x="173584" y="89462"/>
                  <a:pt x="173584" y="101123"/>
                </a:cubicBezTo>
                <a:cubicBezTo>
                  <a:pt x="173584" y="142162"/>
                  <a:pt x="148828" y="151167"/>
                  <a:pt x="125135" y="153823"/>
                </a:cubicBezTo>
                <a:cubicBezTo>
                  <a:pt x="128986" y="157170"/>
                  <a:pt x="132333" y="163545"/>
                  <a:pt x="132333" y="173612"/>
                </a:cubicBezTo>
                <a:cubicBezTo>
                  <a:pt x="132333" y="187955"/>
                  <a:pt x="132147" y="199430"/>
                  <a:pt x="132147" y="202963"/>
                </a:cubicBezTo>
                <a:cubicBezTo>
                  <a:pt x="132147" y="205805"/>
                  <a:pt x="134086" y="209152"/>
                  <a:pt x="139345" y="208090"/>
                </a:cubicBezTo>
                <a:cubicBezTo>
                  <a:pt x="181473" y="193958"/>
                  <a:pt x="211834" y="154009"/>
                  <a:pt x="211834" y="106781"/>
                </a:cubicBezTo>
                <a:cubicBezTo>
                  <a:pt x="212019" y="47733"/>
                  <a:pt x="164447" y="0"/>
                  <a:pt x="1060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4" name="Google Shape;1674;p69"/>
          <p:cNvGrpSpPr/>
          <p:nvPr/>
        </p:nvGrpSpPr>
        <p:grpSpPr>
          <a:xfrm>
            <a:off x="2407588" y="3096923"/>
            <a:ext cx="2760619" cy="350413"/>
            <a:chOff x="239425" y="2405825"/>
            <a:chExt cx="7135225" cy="901500"/>
          </a:xfrm>
        </p:grpSpPr>
        <p:sp>
          <p:nvSpPr>
            <p:cNvPr id="1675" name="Google Shape;1675;p69"/>
            <p:cNvSpPr/>
            <p:nvPr/>
          </p:nvSpPr>
          <p:spPr>
            <a:xfrm>
              <a:off x="603500" y="2903275"/>
              <a:ext cx="72850" cy="161250"/>
            </a:xfrm>
            <a:custGeom>
              <a:rect b="b" l="l" r="r" t="t"/>
              <a:pathLst>
                <a:path extrusionOk="0" h="6450" w="2914">
                  <a:moveTo>
                    <a:pt x="1457" y="1"/>
                  </a:moveTo>
                  <a:cubicBezTo>
                    <a:pt x="647" y="1"/>
                    <a:pt x="1" y="654"/>
                    <a:pt x="1" y="1457"/>
                  </a:cubicBezTo>
                  <a:lnTo>
                    <a:pt x="1" y="4994"/>
                  </a:lnTo>
                  <a:cubicBezTo>
                    <a:pt x="1" y="5796"/>
                    <a:pt x="647" y="6450"/>
                    <a:pt x="1457" y="6450"/>
                  </a:cubicBezTo>
                  <a:cubicBezTo>
                    <a:pt x="2259" y="6450"/>
                    <a:pt x="2913" y="5796"/>
                    <a:pt x="2913" y="4994"/>
                  </a:cubicBezTo>
                  <a:lnTo>
                    <a:pt x="2913" y="1457"/>
                  </a:lnTo>
                  <a:cubicBezTo>
                    <a:pt x="2913" y="654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69"/>
            <p:cNvSpPr/>
            <p:nvPr/>
          </p:nvSpPr>
          <p:spPr>
            <a:xfrm>
              <a:off x="800975" y="2903275"/>
              <a:ext cx="72825" cy="161250"/>
            </a:xfrm>
            <a:custGeom>
              <a:rect b="b" l="l" r="r" t="t"/>
              <a:pathLst>
                <a:path extrusionOk="0" h="6450" w="2913">
                  <a:moveTo>
                    <a:pt x="1456" y="1"/>
                  </a:moveTo>
                  <a:cubicBezTo>
                    <a:pt x="654" y="1"/>
                    <a:pt x="0" y="654"/>
                    <a:pt x="0" y="1457"/>
                  </a:cubicBezTo>
                  <a:lnTo>
                    <a:pt x="0" y="4994"/>
                  </a:lnTo>
                  <a:cubicBezTo>
                    <a:pt x="0" y="5796"/>
                    <a:pt x="654" y="6450"/>
                    <a:pt x="1456" y="6450"/>
                  </a:cubicBezTo>
                  <a:cubicBezTo>
                    <a:pt x="2259" y="6450"/>
                    <a:pt x="2913" y="5796"/>
                    <a:pt x="2913" y="4994"/>
                  </a:cubicBezTo>
                  <a:lnTo>
                    <a:pt x="2913" y="1457"/>
                  </a:lnTo>
                  <a:cubicBezTo>
                    <a:pt x="2913" y="654"/>
                    <a:pt x="2259" y="1"/>
                    <a:pt x="1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69"/>
            <p:cNvSpPr/>
            <p:nvPr/>
          </p:nvSpPr>
          <p:spPr>
            <a:xfrm>
              <a:off x="239425" y="2405825"/>
              <a:ext cx="998275" cy="833325"/>
            </a:xfrm>
            <a:custGeom>
              <a:rect b="b" l="l" r="r" t="t"/>
              <a:pathLst>
                <a:path extrusionOk="0" h="33333" w="39931">
                  <a:moveTo>
                    <a:pt x="39797" y="24973"/>
                  </a:moveTo>
                  <a:cubicBezTo>
                    <a:pt x="38363" y="27463"/>
                    <a:pt x="30048" y="33332"/>
                    <a:pt x="19965" y="33332"/>
                  </a:cubicBezTo>
                  <a:cubicBezTo>
                    <a:pt x="9882" y="33332"/>
                    <a:pt x="1575" y="27463"/>
                    <a:pt x="141" y="24973"/>
                  </a:cubicBezTo>
                  <a:cubicBezTo>
                    <a:pt x="37" y="24795"/>
                    <a:pt x="0" y="24587"/>
                    <a:pt x="0" y="24379"/>
                  </a:cubicBezTo>
                  <a:lnTo>
                    <a:pt x="0" y="19951"/>
                  </a:lnTo>
                  <a:cubicBezTo>
                    <a:pt x="0" y="19765"/>
                    <a:pt x="30" y="19586"/>
                    <a:pt x="97" y="19416"/>
                  </a:cubicBezTo>
                  <a:cubicBezTo>
                    <a:pt x="721" y="17863"/>
                    <a:pt x="2341" y="15604"/>
                    <a:pt x="4429" y="14995"/>
                  </a:cubicBezTo>
                  <a:cubicBezTo>
                    <a:pt x="4711" y="14281"/>
                    <a:pt x="5120" y="13241"/>
                    <a:pt x="5506" y="12476"/>
                  </a:cubicBezTo>
                  <a:cubicBezTo>
                    <a:pt x="5439" y="11889"/>
                    <a:pt x="5417" y="11280"/>
                    <a:pt x="5417" y="10670"/>
                  </a:cubicBezTo>
                  <a:cubicBezTo>
                    <a:pt x="5417" y="8456"/>
                    <a:pt x="5885" y="6509"/>
                    <a:pt x="7297" y="5068"/>
                  </a:cubicBezTo>
                  <a:cubicBezTo>
                    <a:pt x="7958" y="4392"/>
                    <a:pt x="8775" y="3872"/>
                    <a:pt x="9749" y="3485"/>
                  </a:cubicBezTo>
                  <a:cubicBezTo>
                    <a:pt x="12074" y="1591"/>
                    <a:pt x="15388" y="0"/>
                    <a:pt x="19928" y="0"/>
                  </a:cubicBezTo>
                  <a:cubicBezTo>
                    <a:pt x="24476" y="0"/>
                    <a:pt x="27856" y="1591"/>
                    <a:pt x="30182" y="3485"/>
                  </a:cubicBezTo>
                  <a:cubicBezTo>
                    <a:pt x="31156" y="3872"/>
                    <a:pt x="31973" y="4392"/>
                    <a:pt x="32634" y="5068"/>
                  </a:cubicBezTo>
                  <a:cubicBezTo>
                    <a:pt x="34053" y="6509"/>
                    <a:pt x="34522" y="8456"/>
                    <a:pt x="34522" y="10670"/>
                  </a:cubicBezTo>
                  <a:cubicBezTo>
                    <a:pt x="34522" y="11280"/>
                    <a:pt x="34499" y="11889"/>
                    <a:pt x="34432" y="12476"/>
                  </a:cubicBezTo>
                  <a:cubicBezTo>
                    <a:pt x="34819" y="13241"/>
                    <a:pt x="35227" y="14281"/>
                    <a:pt x="35502" y="14995"/>
                  </a:cubicBezTo>
                  <a:cubicBezTo>
                    <a:pt x="37598" y="15604"/>
                    <a:pt x="39218" y="17863"/>
                    <a:pt x="39834" y="19416"/>
                  </a:cubicBezTo>
                  <a:cubicBezTo>
                    <a:pt x="39901" y="19586"/>
                    <a:pt x="39931" y="19765"/>
                    <a:pt x="39931" y="19951"/>
                  </a:cubicBezTo>
                  <a:lnTo>
                    <a:pt x="39931" y="24379"/>
                  </a:lnTo>
                  <a:cubicBezTo>
                    <a:pt x="39931" y="24587"/>
                    <a:pt x="39901" y="24795"/>
                    <a:pt x="39797" y="24973"/>
                  </a:cubicBezTo>
                  <a:close/>
                  <a:moveTo>
                    <a:pt x="21318" y="10128"/>
                  </a:moveTo>
                  <a:cubicBezTo>
                    <a:pt x="21251" y="9578"/>
                    <a:pt x="21214" y="9088"/>
                    <a:pt x="21214" y="8642"/>
                  </a:cubicBezTo>
                  <a:lnTo>
                    <a:pt x="21214" y="8612"/>
                  </a:lnTo>
                  <a:cubicBezTo>
                    <a:pt x="21214" y="7334"/>
                    <a:pt x="21496" y="6494"/>
                    <a:pt x="21942" y="5989"/>
                  </a:cubicBezTo>
                  <a:cubicBezTo>
                    <a:pt x="22514" y="5335"/>
                    <a:pt x="23681" y="4838"/>
                    <a:pt x="26155" y="5105"/>
                  </a:cubicBezTo>
                  <a:cubicBezTo>
                    <a:pt x="28659" y="5380"/>
                    <a:pt x="30056" y="5997"/>
                    <a:pt x="30851" y="6814"/>
                  </a:cubicBezTo>
                  <a:cubicBezTo>
                    <a:pt x="31624" y="7594"/>
                    <a:pt x="32025" y="8776"/>
                    <a:pt x="32025" y="10670"/>
                  </a:cubicBezTo>
                  <a:cubicBezTo>
                    <a:pt x="32025" y="12684"/>
                    <a:pt x="31735" y="13873"/>
                    <a:pt x="31096" y="14593"/>
                  </a:cubicBezTo>
                  <a:cubicBezTo>
                    <a:pt x="30487" y="15284"/>
                    <a:pt x="29291" y="15842"/>
                    <a:pt x="26675" y="15842"/>
                  </a:cubicBezTo>
                  <a:cubicBezTo>
                    <a:pt x="24669" y="15842"/>
                    <a:pt x="23517" y="15188"/>
                    <a:pt x="22782" y="14281"/>
                  </a:cubicBezTo>
                  <a:cubicBezTo>
                    <a:pt x="21986" y="13315"/>
                    <a:pt x="21548" y="11889"/>
                    <a:pt x="21318" y="10128"/>
                  </a:cubicBezTo>
                  <a:close/>
                  <a:moveTo>
                    <a:pt x="18613" y="10128"/>
                  </a:moveTo>
                  <a:cubicBezTo>
                    <a:pt x="18687" y="9578"/>
                    <a:pt x="18717" y="9088"/>
                    <a:pt x="18717" y="8642"/>
                  </a:cubicBezTo>
                  <a:lnTo>
                    <a:pt x="18717" y="8612"/>
                  </a:lnTo>
                  <a:cubicBezTo>
                    <a:pt x="18717" y="7334"/>
                    <a:pt x="18435" y="6494"/>
                    <a:pt x="17989" y="5989"/>
                  </a:cubicBezTo>
                  <a:cubicBezTo>
                    <a:pt x="17424" y="5335"/>
                    <a:pt x="16250" y="4838"/>
                    <a:pt x="13783" y="5105"/>
                  </a:cubicBezTo>
                  <a:cubicBezTo>
                    <a:pt x="11279" y="5380"/>
                    <a:pt x="9875" y="5997"/>
                    <a:pt x="9080" y="6814"/>
                  </a:cubicBezTo>
                  <a:cubicBezTo>
                    <a:pt x="8315" y="7594"/>
                    <a:pt x="7913" y="8776"/>
                    <a:pt x="7913" y="10670"/>
                  </a:cubicBezTo>
                  <a:cubicBezTo>
                    <a:pt x="7913" y="12684"/>
                    <a:pt x="8203" y="13873"/>
                    <a:pt x="8842" y="14593"/>
                  </a:cubicBezTo>
                  <a:cubicBezTo>
                    <a:pt x="9444" y="15284"/>
                    <a:pt x="10640" y="15842"/>
                    <a:pt x="13256" y="15842"/>
                  </a:cubicBezTo>
                  <a:cubicBezTo>
                    <a:pt x="15269" y="15842"/>
                    <a:pt x="16421" y="15188"/>
                    <a:pt x="17157" y="14281"/>
                  </a:cubicBezTo>
                  <a:cubicBezTo>
                    <a:pt x="17944" y="13315"/>
                    <a:pt x="18390" y="11889"/>
                    <a:pt x="18613" y="10128"/>
                  </a:cubicBezTo>
                  <a:close/>
                  <a:moveTo>
                    <a:pt x="20255" y="15009"/>
                  </a:moveTo>
                  <a:lnTo>
                    <a:pt x="20129" y="15009"/>
                  </a:lnTo>
                  <a:cubicBezTo>
                    <a:pt x="19980" y="15009"/>
                    <a:pt x="19750" y="15009"/>
                    <a:pt x="19683" y="15009"/>
                  </a:cubicBezTo>
                  <a:cubicBezTo>
                    <a:pt x="19505" y="15307"/>
                    <a:pt x="19312" y="15589"/>
                    <a:pt x="19089" y="15857"/>
                  </a:cubicBezTo>
                  <a:cubicBezTo>
                    <a:pt x="17811" y="17432"/>
                    <a:pt x="15901" y="18338"/>
                    <a:pt x="13256" y="18338"/>
                  </a:cubicBezTo>
                  <a:cubicBezTo>
                    <a:pt x="10388" y="18338"/>
                    <a:pt x="8285" y="17744"/>
                    <a:pt x="6970" y="16243"/>
                  </a:cubicBezTo>
                  <a:cubicBezTo>
                    <a:pt x="6895" y="16161"/>
                    <a:pt x="6829" y="16072"/>
                    <a:pt x="6829" y="16072"/>
                  </a:cubicBezTo>
                  <a:lnTo>
                    <a:pt x="6665" y="16243"/>
                  </a:lnTo>
                  <a:lnTo>
                    <a:pt x="6665" y="27195"/>
                  </a:lnTo>
                  <a:cubicBezTo>
                    <a:pt x="9050" y="28488"/>
                    <a:pt x="14170" y="30821"/>
                    <a:pt x="19965" y="30821"/>
                  </a:cubicBezTo>
                  <a:cubicBezTo>
                    <a:pt x="25761" y="30821"/>
                    <a:pt x="30888" y="28488"/>
                    <a:pt x="33273" y="27195"/>
                  </a:cubicBezTo>
                  <a:lnTo>
                    <a:pt x="33273" y="16243"/>
                  </a:lnTo>
                  <a:lnTo>
                    <a:pt x="33110" y="16072"/>
                  </a:lnTo>
                  <a:cubicBezTo>
                    <a:pt x="33110" y="16072"/>
                    <a:pt x="33058" y="16146"/>
                    <a:pt x="32969" y="16243"/>
                  </a:cubicBezTo>
                  <a:cubicBezTo>
                    <a:pt x="31646" y="17744"/>
                    <a:pt x="29543" y="18338"/>
                    <a:pt x="26675" y="18338"/>
                  </a:cubicBezTo>
                  <a:cubicBezTo>
                    <a:pt x="24037" y="18338"/>
                    <a:pt x="22120" y="17432"/>
                    <a:pt x="20842" y="15857"/>
                  </a:cubicBezTo>
                  <a:cubicBezTo>
                    <a:pt x="20627" y="15589"/>
                    <a:pt x="20434" y="15307"/>
                    <a:pt x="20255" y="150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69"/>
            <p:cNvSpPr/>
            <p:nvPr/>
          </p:nvSpPr>
          <p:spPr>
            <a:xfrm>
              <a:off x="1456875" y="2479200"/>
              <a:ext cx="658000" cy="683600"/>
            </a:xfrm>
            <a:custGeom>
              <a:rect b="b" l="l" r="r" t="t"/>
              <a:pathLst>
                <a:path extrusionOk="0" h="27344" w="26320">
                  <a:moveTo>
                    <a:pt x="13472" y="0"/>
                  </a:moveTo>
                  <a:cubicBezTo>
                    <a:pt x="11443" y="0"/>
                    <a:pt x="9601" y="305"/>
                    <a:pt x="7944" y="922"/>
                  </a:cubicBezTo>
                  <a:cubicBezTo>
                    <a:pt x="6309" y="1531"/>
                    <a:pt x="4897" y="2415"/>
                    <a:pt x="3701" y="3589"/>
                  </a:cubicBezTo>
                  <a:cubicBezTo>
                    <a:pt x="2527" y="4763"/>
                    <a:pt x="1613" y="6190"/>
                    <a:pt x="952" y="7869"/>
                  </a:cubicBezTo>
                  <a:cubicBezTo>
                    <a:pt x="320" y="9556"/>
                    <a:pt x="1" y="11480"/>
                    <a:pt x="1" y="13657"/>
                  </a:cubicBezTo>
                  <a:cubicBezTo>
                    <a:pt x="1" y="15708"/>
                    <a:pt x="298" y="17573"/>
                    <a:pt x="877" y="19252"/>
                  </a:cubicBezTo>
                  <a:cubicBezTo>
                    <a:pt x="1487" y="20939"/>
                    <a:pt x="2356" y="22388"/>
                    <a:pt x="3478" y="23614"/>
                  </a:cubicBezTo>
                  <a:cubicBezTo>
                    <a:pt x="4622" y="24802"/>
                    <a:pt x="6019" y="25731"/>
                    <a:pt x="7654" y="26392"/>
                  </a:cubicBezTo>
                  <a:cubicBezTo>
                    <a:pt x="9289" y="27024"/>
                    <a:pt x="11139" y="27344"/>
                    <a:pt x="13212" y="27344"/>
                  </a:cubicBezTo>
                  <a:cubicBezTo>
                    <a:pt x="15188" y="27344"/>
                    <a:pt x="16987" y="27061"/>
                    <a:pt x="18592" y="26504"/>
                  </a:cubicBezTo>
                  <a:cubicBezTo>
                    <a:pt x="20204" y="25939"/>
                    <a:pt x="21586" y="25137"/>
                    <a:pt x="22730" y="24089"/>
                  </a:cubicBezTo>
                  <a:cubicBezTo>
                    <a:pt x="23875" y="23034"/>
                    <a:pt x="24759" y="21778"/>
                    <a:pt x="25368" y="20315"/>
                  </a:cubicBezTo>
                  <a:cubicBezTo>
                    <a:pt x="26000" y="18829"/>
                    <a:pt x="26319" y="17172"/>
                    <a:pt x="26319" y="15336"/>
                  </a:cubicBezTo>
                  <a:lnTo>
                    <a:pt x="26319" y="12773"/>
                  </a:lnTo>
                  <a:lnTo>
                    <a:pt x="13212" y="12773"/>
                  </a:lnTo>
                  <a:lnTo>
                    <a:pt x="13212" y="16837"/>
                  </a:lnTo>
                  <a:lnTo>
                    <a:pt x="20531" y="16837"/>
                  </a:lnTo>
                  <a:cubicBezTo>
                    <a:pt x="20434" y="17833"/>
                    <a:pt x="20152" y="18725"/>
                    <a:pt x="19691" y="19512"/>
                  </a:cubicBezTo>
                  <a:cubicBezTo>
                    <a:pt x="19104" y="20508"/>
                    <a:pt x="18265" y="21281"/>
                    <a:pt x="17165" y="21815"/>
                  </a:cubicBezTo>
                  <a:cubicBezTo>
                    <a:pt x="16095" y="22328"/>
                    <a:pt x="14809" y="22588"/>
                    <a:pt x="13323" y="22588"/>
                  </a:cubicBezTo>
                  <a:cubicBezTo>
                    <a:pt x="12179" y="22588"/>
                    <a:pt x="11139" y="22402"/>
                    <a:pt x="10210" y="22038"/>
                  </a:cubicBezTo>
                  <a:cubicBezTo>
                    <a:pt x="9311" y="21645"/>
                    <a:pt x="8531" y="21087"/>
                    <a:pt x="7869" y="20352"/>
                  </a:cubicBezTo>
                  <a:cubicBezTo>
                    <a:pt x="7216" y="19594"/>
                    <a:pt x="6710" y="18658"/>
                    <a:pt x="6369" y="17536"/>
                  </a:cubicBezTo>
                  <a:cubicBezTo>
                    <a:pt x="6027" y="16414"/>
                    <a:pt x="5856" y="15121"/>
                    <a:pt x="5856" y="13657"/>
                  </a:cubicBezTo>
                  <a:cubicBezTo>
                    <a:pt x="5856" y="11703"/>
                    <a:pt x="6160" y="10083"/>
                    <a:pt x="6770" y="8790"/>
                  </a:cubicBezTo>
                  <a:cubicBezTo>
                    <a:pt x="7409" y="7468"/>
                    <a:pt x="8300" y="6494"/>
                    <a:pt x="9445" y="5863"/>
                  </a:cubicBezTo>
                  <a:cubicBezTo>
                    <a:pt x="10589" y="5202"/>
                    <a:pt x="11934" y="4875"/>
                    <a:pt x="13472" y="4875"/>
                  </a:cubicBezTo>
                  <a:cubicBezTo>
                    <a:pt x="14616" y="4875"/>
                    <a:pt x="15642" y="5053"/>
                    <a:pt x="16548" y="5417"/>
                  </a:cubicBezTo>
                  <a:cubicBezTo>
                    <a:pt x="17447" y="5759"/>
                    <a:pt x="18190" y="6264"/>
                    <a:pt x="18777" y="6918"/>
                  </a:cubicBezTo>
                  <a:cubicBezTo>
                    <a:pt x="19387" y="7579"/>
                    <a:pt x="19788" y="8374"/>
                    <a:pt x="19988" y="9303"/>
                  </a:cubicBezTo>
                  <a:lnTo>
                    <a:pt x="25844" y="9303"/>
                  </a:lnTo>
                  <a:cubicBezTo>
                    <a:pt x="25650" y="7423"/>
                    <a:pt x="25011" y="5789"/>
                    <a:pt x="23941" y="4392"/>
                  </a:cubicBezTo>
                  <a:cubicBezTo>
                    <a:pt x="22886" y="3002"/>
                    <a:pt x="21474" y="1932"/>
                    <a:pt x="19691" y="1174"/>
                  </a:cubicBezTo>
                  <a:cubicBezTo>
                    <a:pt x="17938" y="394"/>
                    <a:pt x="15865" y="0"/>
                    <a:pt x="13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69"/>
            <p:cNvSpPr/>
            <p:nvPr/>
          </p:nvSpPr>
          <p:spPr>
            <a:xfrm>
              <a:off x="2168900" y="2664025"/>
              <a:ext cx="134500" cy="490600"/>
            </a:xfrm>
            <a:custGeom>
              <a:rect b="b" l="l" r="r" t="t"/>
              <a:pathLst>
                <a:path extrusionOk="0" h="19624" w="5380">
                  <a:moveTo>
                    <a:pt x="0" y="0"/>
                  </a:moveTo>
                  <a:lnTo>
                    <a:pt x="0" y="19624"/>
                  </a:lnTo>
                  <a:lnTo>
                    <a:pt x="5380" y="1962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69"/>
            <p:cNvSpPr/>
            <p:nvPr/>
          </p:nvSpPr>
          <p:spPr>
            <a:xfrm>
              <a:off x="2168900" y="2487550"/>
              <a:ext cx="134500" cy="113525"/>
            </a:xfrm>
            <a:custGeom>
              <a:rect b="b" l="l" r="r" t="t"/>
              <a:pathLst>
                <a:path extrusionOk="0" h="4541" w="5380">
                  <a:moveTo>
                    <a:pt x="0" y="1"/>
                  </a:moveTo>
                  <a:lnTo>
                    <a:pt x="0" y="4541"/>
                  </a:lnTo>
                  <a:lnTo>
                    <a:pt x="5380" y="4541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69"/>
            <p:cNvSpPr/>
            <p:nvPr/>
          </p:nvSpPr>
          <p:spPr>
            <a:xfrm>
              <a:off x="2340350" y="2517650"/>
              <a:ext cx="320275" cy="636975"/>
            </a:xfrm>
            <a:custGeom>
              <a:rect b="b" l="l" r="r" t="t"/>
              <a:pathLst>
                <a:path extrusionOk="0" h="25479" w="12811">
                  <a:moveTo>
                    <a:pt x="8858" y="0"/>
                  </a:moveTo>
                  <a:lnTo>
                    <a:pt x="3515" y="513"/>
                  </a:lnTo>
                  <a:lnTo>
                    <a:pt x="3515" y="5855"/>
                  </a:lnTo>
                  <a:lnTo>
                    <a:pt x="1" y="5855"/>
                  </a:lnTo>
                  <a:lnTo>
                    <a:pt x="1" y="10180"/>
                  </a:lnTo>
                  <a:lnTo>
                    <a:pt x="3515" y="10180"/>
                  </a:lnTo>
                  <a:lnTo>
                    <a:pt x="3515" y="20679"/>
                  </a:lnTo>
                  <a:cubicBezTo>
                    <a:pt x="3515" y="21660"/>
                    <a:pt x="3649" y="22514"/>
                    <a:pt x="3916" y="23242"/>
                  </a:cubicBezTo>
                  <a:cubicBezTo>
                    <a:pt x="4206" y="23948"/>
                    <a:pt x="4719" y="24498"/>
                    <a:pt x="5454" y="24892"/>
                  </a:cubicBezTo>
                  <a:cubicBezTo>
                    <a:pt x="6183" y="25278"/>
                    <a:pt x="7208" y="25479"/>
                    <a:pt x="8531" y="25479"/>
                  </a:cubicBezTo>
                  <a:lnTo>
                    <a:pt x="12811" y="25479"/>
                  </a:lnTo>
                  <a:lnTo>
                    <a:pt x="12811" y="21117"/>
                  </a:lnTo>
                  <a:lnTo>
                    <a:pt x="10433" y="21117"/>
                  </a:lnTo>
                  <a:cubicBezTo>
                    <a:pt x="9920" y="21117"/>
                    <a:pt x="9526" y="21021"/>
                    <a:pt x="9259" y="20827"/>
                  </a:cubicBezTo>
                  <a:cubicBezTo>
                    <a:pt x="8991" y="20634"/>
                    <a:pt x="8858" y="20240"/>
                    <a:pt x="8858" y="19653"/>
                  </a:cubicBezTo>
                  <a:lnTo>
                    <a:pt x="8858" y="10180"/>
                  </a:lnTo>
                  <a:lnTo>
                    <a:pt x="12811" y="10180"/>
                  </a:lnTo>
                  <a:lnTo>
                    <a:pt x="12811" y="5855"/>
                  </a:lnTo>
                  <a:lnTo>
                    <a:pt x="8858" y="5855"/>
                  </a:lnTo>
                  <a:lnTo>
                    <a:pt x="8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69"/>
            <p:cNvSpPr/>
            <p:nvPr/>
          </p:nvSpPr>
          <p:spPr>
            <a:xfrm>
              <a:off x="2712625" y="2487550"/>
              <a:ext cx="599275" cy="667075"/>
            </a:xfrm>
            <a:custGeom>
              <a:rect b="b" l="l" r="r" t="t"/>
              <a:pathLst>
                <a:path extrusionOk="0" h="26683" w="23971">
                  <a:moveTo>
                    <a:pt x="0" y="1"/>
                  </a:moveTo>
                  <a:lnTo>
                    <a:pt x="0" y="26683"/>
                  </a:lnTo>
                  <a:lnTo>
                    <a:pt x="5707" y="26683"/>
                  </a:lnTo>
                  <a:lnTo>
                    <a:pt x="5707" y="15589"/>
                  </a:lnTo>
                  <a:lnTo>
                    <a:pt x="18264" y="15589"/>
                  </a:lnTo>
                  <a:lnTo>
                    <a:pt x="18264" y="26683"/>
                  </a:lnTo>
                  <a:lnTo>
                    <a:pt x="23970" y="26683"/>
                  </a:lnTo>
                  <a:lnTo>
                    <a:pt x="23970" y="1"/>
                  </a:lnTo>
                  <a:lnTo>
                    <a:pt x="18264" y="1"/>
                  </a:lnTo>
                  <a:lnTo>
                    <a:pt x="18264" y="10723"/>
                  </a:lnTo>
                  <a:lnTo>
                    <a:pt x="5707" y="10723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9"/>
            <p:cNvSpPr/>
            <p:nvPr/>
          </p:nvSpPr>
          <p:spPr>
            <a:xfrm>
              <a:off x="3371875" y="2664025"/>
              <a:ext cx="469450" cy="498775"/>
            </a:xfrm>
            <a:custGeom>
              <a:rect b="b" l="l" r="r" t="t"/>
              <a:pathLst>
                <a:path extrusionOk="0" h="19951" w="18778">
                  <a:moveTo>
                    <a:pt x="0" y="0"/>
                  </a:moveTo>
                  <a:lnTo>
                    <a:pt x="0" y="12231"/>
                  </a:lnTo>
                  <a:cubicBezTo>
                    <a:pt x="0" y="13888"/>
                    <a:pt x="253" y="15299"/>
                    <a:pt x="766" y="16473"/>
                  </a:cubicBezTo>
                  <a:cubicBezTo>
                    <a:pt x="1301" y="17617"/>
                    <a:pt x="2096" y="18487"/>
                    <a:pt x="3144" y="19074"/>
                  </a:cubicBezTo>
                  <a:cubicBezTo>
                    <a:pt x="4199" y="19661"/>
                    <a:pt x="5477" y="19951"/>
                    <a:pt x="6992" y="19951"/>
                  </a:cubicBezTo>
                  <a:cubicBezTo>
                    <a:pt x="8404" y="19951"/>
                    <a:pt x="9660" y="19624"/>
                    <a:pt x="10760" y="18962"/>
                  </a:cubicBezTo>
                  <a:cubicBezTo>
                    <a:pt x="11882" y="18279"/>
                    <a:pt x="12677" y="17305"/>
                    <a:pt x="13137" y="16035"/>
                  </a:cubicBezTo>
                  <a:lnTo>
                    <a:pt x="13397" y="16035"/>
                  </a:lnTo>
                  <a:lnTo>
                    <a:pt x="13613" y="19624"/>
                  </a:lnTo>
                  <a:lnTo>
                    <a:pt x="18777" y="19624"/>
                  </a:lnTo>
                  <a:lnTo>
                    <a:pt x="18777" y="0"/>
                  </a:lnTo>
                  <a:lnTo>
                    <a:pt x="13397" y="0"/>
                  </a:lnTo>
                  <a:lnTo>
                    <a:pt x="13397" y="10834"/>
                  </a:lnTo>
                  <a:cubicBezTo>
                    <a:pt x="13397" y="11688"/>
                    <a:pt x="13227" y="12483"/>
                    <a:pt x="12885" y="13219"/>
                  </a:cubicBezTo>
                  <a:cubicBezTo>
                    <a:pt x="12543" y="13925"/>
                    <a:pt x="12053" y="14497"/>
                    <a:pt x="11421" y="14935"/>
                  </a:cubicBezTo>
                  <a:cubicBezTo>
                    <a:pt x="10782" y="15374"/>
                    <a:pt x="10017" y="15596"/>
                    <a:pt x="9110" y="15596"/>
                  </a:cubicBezTo>
                  <a:cubicBezTo>
                    <a:pt x="8233" y="15596"/>
                    <a:pt x="7513" y="15411"/>
                    <a:pt x="6955" y="15047"/>
                  </a:cubicBezTo>
                  <a:cubicBezTo>
                    <a:pt x="6413" y="14653"/>
                    <a:pt x="6012" y="14103"/>
                    <a:pt x="5744" y="13397"/>
                  </a:cubicBezTo>
                  <a:cubicBezTo>
                    <a:pt x="5499" y="12691"/>
                    <a:pt x="5380" y="11822"/>
                    <a:pt x="5380" y="10797"/>
                  </a:cubicBezTo>
                  <a:lnTo>
                    <a:pt x="53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9"/>
            <p:cNvSpPr/>
            <p:nvPr/>
          </p:nvSpPr>
          <p:spPr>
            <a:xfrm>
              <a:off x="3906125" y="2487550"/>
              <a:ext cx="493200" cy="676175"/>
            </a:xfrm>
            <a:custGeom>
              <a:rect b="b" l="l" r="r" t="t"/>
              <a:pathLst>
                <a:path extrusionOk="0" h="27047" w="19728">
                  <a:moveTo>
                    <a:pt x="11896" y="27047"/>
                  </a:moveTo>
                  <a:cubicBezTo>
                    <a:pt x="10893" y="27047"/>
                    <a:pt x="9979" y="26891"/>
                    <a:pt x="9147" y="26571"/>
                  </a:cubicBezTo>
                  <a:cubicBezTo>
                    <a:pt x="8322" y="26252"/>
                    <a:pt x="7602" y="25813"/>
                    <a:pt x="6992" y="25256"/>
                  </a:cubicBezTo>
                  <a:cubicBezTo>
                    <a:pt x="6405" y="24691"/>
                    <a:pt x="5967" y="24030"/>
                    <a:pt x="5670" y="23280"/>
                  </a:cubicBezTo>
                  <a:lnTo>
                    <a:pt x="5380" y="23280"/>
                  </a:lnTo>
                  <a:lnTo>
                    <a:pt x="5157" y="26683"/>
                  </a:lnTo>
                  <a:lnTo>
                    <a:pt x="0" y="26683"/>
                  </a:lnTo>
                  <a:lnTo>
                    <a:pt x="0" y="1"/>
                  </a:lnTo>
                  <a:lnTo>
                    <a:pt x="5380" y="1"/>
                  </a:lnTo>
                  <a:lnTo>
                    <a:pt x="5380" y="10462"/>
                  </a:lnTo>
                  <a:lnTo>
                    <a:pt x="5670" y="10462"/>
                  </a:lnTo>
                  <a:cubicBezTo>
                    <a:pt x="6115" y="9341"/>
                    <a:pt x="6881" y="8441"/>
                    <a:pt x="7980" y="7758"/>
                  </a:cubicBezTo>
                  <a:cubicBezTo>
                    <a:pt x="9080" y="7052"/>
                    <a:pt x="10380" y="6695"/>
                    <a:pt x="11896" y="6695"/>
                  </a:cubicBezTo>
                  <a:cubicBezTo>
                    <a:pt x="13063" y="6695"/>
                    <a:pt x="14125" y="6918"/>
                    <a:pt x="15076" y="7357"/>
                  </a:cubicBezTo>
                  <a:cubicBezTo>
                    <a:pt x="16057" y="7773"/>
                    <a:pt x="16882" y="8404"/>
                    <a:pt x="17566" y="9259"/>
                  </a:cubicBezTo>
                  <a:cubicBezTo>
                    <a:pt x="18279" y="10113"/>
                    <a:pt x="18814" y="11176"/>
                    <a:pt x="19178" y="12439"/>
                  </a:cubicBezTo>
                  <a:cubicBezTo>
                    <a:pt x="19542" y="13709"/>
                    <a:pt x="19728" y="15188"/>
                    <a:pt x="19728" y="16867"/>
                  </a:cubicBezTo>
                  <a:cubicBezTo>
                    <a:pt x="19728" y="19119"/>
                    <a:pt x="19401" y="20991"/>
                    <a:pt x="18740" y="22507"/>
                  </a:cubicBezTo>
                  <a:cubicBezTo>
                    <a:pt x="18108" y="24023"/>
                    <a:pt x="17187" y="25152"/>
                    <a:pt x="15990" y="25910"/>
                  </a:cubicBezTo>
                  <a:cubicBezTo>
                    <a:pt x="14824" y="26668"/>
                    <a:pt x="13457" y="27047"/>
                    <a:pt x="11896" y="27047"/>
                  </a:cubicBezTo>
                  <a:close/>
                  <a:moveTo>
                    <a:pt x="9845" y="22693"/>
                  </a:moveTo>
                  <a:cubicBezTo>
                    <a:pt x="10722" y="22693"/>
                    <a:pt x="11495" y="22485"/>
                    <a:pt x="12149" y="22068"/>
                  </a:cubicBezTo>
                  <a:cubicBezTo>
                    <a:pt x="12810" y="21630"/>
                    <a:pt x="13323" y="20984"/>
                    <a:pt x="13687" y="20129"/>
                  </a:cubicBezTo>
                  <a:cubicBezTo>
                    <a:pt x="14051" y="19275"/>
                    <a:pt x="14237" y="18190"/>
                    <a:pt x="14237" y="16867"/>
                  </a:cubicBezTo>
                  <a:cubicBezTo>
                    <a:pt x="14237" y="15872"/>
                    <a:pt x="14125" y="15002"/>
                    <a:pt x="13910" y="14274"/>
                  </a:cubicBezTo>
                  <a:cubicBezTo>
                    <a:pt x="13709" y="13539"/>
                    <a:pt x="13419" y="12944"/>
                    <a:pt x="13033" y="12476"/>
                  </a:cubicBezTo>
                  <a:cubicBezTo>
                    <a:pt x="12639" y="11993"/>
                    <a:pt x="12179" y="11636"/>
                    <a:pt x="11636" y="11421"/>
                  </a:cubicBezTo>
                  <a:cubicBezTo>
                    <a:pt x="11101" y="11176"/>
                    <a:pt x="10507" y="11049"/>
                    <a:pt x="9845" y="11049"/>
                  </a:cubicBezTo>
                  <a:cubicBezTo>
                    <a:pt x="8872" y="11049"/>
                    <a:pt x="8055" y="11280"/>
                    <a:pt x="7393" y="11748"/>
                  </a:cubicBezTo>
                  <a:cubicBezTo>
                    <a:pt x="6732" y="12209"/>
                    <a:pt x="6234" y="12810"/>
                    <a:pt x="5893" y="13539"/>
                  </a:cubicBezTo>
                  <a:cubicBezTo>
                    <a:pt x="5573" y="14274"/>
                    <a:pt x="5417" y="15062"/>
                    <a:pt x="5417" y="15916"/>
                  </a:cubicBezTo>
                  <a:lnTo>
                    <a:pt x="5417" y="17826"/>
                  </a:lnTo>
                  <a:cubicBezTo>
                    <a:pt x="5417" y="18651"/>
                    <a:pt x="5573" y="19431"/>
                    <a:pt x="5893" y="20166"/>
                  </a:cubicBezTo>
                  <a:cubicBezTo>
                    <a:pt x="6234" y="20894"/>
                    <a:pt x="6732" y="21504"/>
                    <a:pt x="7393" y="21994"/>
                  </a:cubicBezTo>
                  <a:cubicBezTo>
                    <a:pt x="8055" y="22462"/>
                    <a:pt x="8872" y="22693"/>
                    <a:pt x="9845" y="226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69"/>
            <p:cNvSpPr/>
            <p:nvPr/>
          </p:nvSpPr>
          <p:spPr>
            <a:xfrm>
              <a:off x="4567800" y="2479200"/>
              <a:ext cx="638650" cy="683600"/>
            </a:xfrm>
            <a:custGeom>
              <a:rect b="b" l="l" r="r" t="t"/>
              <a:pathLst>
                <a:path extrusionOk="0" h="27344" w="25546">
                  <a:moveTo>
                    <a:pt x="13249" y="0"/>
                  </a:moveTo>
                  <a:cubicBezTo>
                    <a:pt x="11272" y="0"/>
                    <a:pt x="9467" y="320"/>
                    <a:pt x="7832" y="951"/>
                  </a:cubicBezTo>
                  <a:cubicBezTo>
                    <a:pt x="6219" y="1568"/>
                    <a:pt x="4830" y="2467"/>
                    <a:pt x="3656" y="3663"/>
                  </a:cubicBezTo>
                  <a:cubicBezTo>
                    <a:pt x="2482" y="4837"/>
                    <a:pt x="1583" y="6264"/>
                    <a:pt x="951" y="7943"/>
                  </a:cubicBezTo>
                  <a:cubicBezTo>
                    <a:pt x="312" y="9630"/>
                    <a:pt x="0" y="11532"/>
                    <a:pt x="0" y="13657"/>
                  </a:cubicBezTo>
                  <a:cubicBezTo>
                    <a:pt x="0" y="15804"/>
                    <a:pt x="312" y="17714"/>
                    <a:pt x="951" y="19401"/>
                  </a:cubicBezTo>
                  <a:cubicBezTo>
                    <a:pt x="1583" y="21087"/>
                    <a:pt x="2482" y="22521"/>
                    <a:pt x="3656" y="23718"/>
                  </a:cubicBezTo>
                  <a:cubicBezTo>
                    <a:pt x="4830" y="24892"/>
                    <a:pt x="6219" y="25791"/>
                    <a:pt x="7832" y="26430"/>
                  </a:cubicBezTo>
                  <a:cubicBezTo>
                    <a:pt x="9467" y="27039"/>
                    <a:pt x="11272" y="27344"/>
                    <a:pt x="13249" y="27344"/>
                  </a:cubicBezTo>
                  <a:cubicBezTo>
                    <a:pt x="15493" y="27344"/>
                    <a:pt x="17491" y="26950"/>
                    <a:pt x="19245" y="26170"/>
                  </a:cubicBezTo>
                  <a:cubicBezTo>
                    <a:pt x="21006" y="25389"/>
                    <a:pt x="22433" y="24290"/>
                    <a:pt x="23532" y="22878"/>
                  </a:cubicBezTo>
                  <a:cubicBezTo>
                    <a:pt x="24654" y="21466"/>
                    <a:pt x="25323" y="19802"/>
                    <a:pt x="25546" y="17900"/>
                  </a:cubicBezTo>
                  <a:lnTo>
                    <a:pt x="20605" y="17900"/>
                  </a:lnTo>
                  <a:cubicBezTo>
                    <a:pt x="20404" y="18947"/>
                    <a:pt x="19966" y="19876"/>
                    <a:pt x="19282" y="20679"/>
                  </a:cubicBezTo>
                  <a:cubicBezTo>
                    <a:pt x="18598" y="21466"/>
                    <a:pt x="17744" y="22076"/>
                    <a:pt x="16726" y="22514"/>
                  </a:cubicBezTo>
                  <a:cubicBezTo>
                    <a:pt x="15701" y="22952"/>
                    <a:pt x="14541" y="23168"/>
                    <a:pt x="13249" y="23168"/>
                  </a:cubicBezTo>
                  <a:cubicBezTo>
                    <a:pt x="11978" y="23168"/>
                    <a:pt x="10834" y="22975"/>
                    <a:pt x="9808" y="22588"/>
                  </a:cubicBezTo>
                  <a:cubicBezTo>
                    <a:pt x="8805" y="22172"/>
                    <a:pt x="7951" y="21563"/>
                    <a:pt x="7245" y="20753"/>
                  </a:cubicBezTo>
                  <a:cubicBezTo>
                    <a:pt x="6539" y="19950"/>
                    <a:pt x="5989" y="18962"/>
                    <a:pt x="5595" y="17788"/>
                  </a:cubicBezTo>
                  <a:cubicBezTo>
                    <a:pt x="5209" y="16592"/>
                    <a:pt x="5008" y="15217"/>
                    <a:pt x="5008" y="13657"/>
                  </a:cubicBezTo>
                  <a:cubicBezTo>
                    <a:pt x="5008" y="11606"/>
                    <a:pt x="5343" y="9875"/>
                    <a:pt x="5997" y="8456"/>
                  </a:cubicBezTo>
                  <a:cubicBezTo>
                    <a:pt x="6680" y="7044"/>
                    <a:pt x="7631" y="5982"/>
                    <a:pt x="8857" y="5276"/>
                  </a:cubicBezTo>
                  <a:cubicBezTo>
                    <a:pt x="10098" y="4540"/>
                    <a:pt x="11562" y="4176"/>
                    <a:pt x="13249" y="4176"/>
                  </a:cubicBezTo>
                  <a:cubicBezTo>
                    <a:pt x="14564" y="4176"/>
                    <a:pt x="15723" y="4392"/>
                    <a:pt x="16726" y="4837"/>
                  </a:cubicBezTo>
                  <a:cubicBezTo>
                    <a:pt x="17744" y="5276"/>
                    <a:pt x="18591" y="5885"/>
                    <a:pt x="19245" y="6665"/>
                  </a:cubicBezTo>
                  <a:cubicBezTo>
                    <a:pt x="19929" y="7445"/>
                    <a:pt x="20382" y="8359"/>
                    <a:pt x="20605" y="9407"/>
                  </a:cubicBezTo>
                  <a:lnTo>
                    <a:pt x="25546" y="9407"/>
                  </a:lnTo>
                  <a:cubicBezTo>
                    <a:pt x="25278" y="7505"/>
                    <a:pt x="24595" y="5863"/>
                    <a:pt x="23495" y="4466"/>
                  </a:cubicBezTo>
                  <a:cubicBezTo>
                    <a:pt x="22418" y="3054"/>
                    <a:pt x="21006" y="1955"/>
                    <a:pt x="19245" y="1174"/>
                  </a:cubicBezTo>
                  <a:cubicBezTo>
                    <a:pt x="17491" y="394"/>
                    <a:pt x="15493" y="0"/>
                    <a:pt x="13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69"/>
            <p:cNvSpPr/>
            <p:nvPr/>
          </p:nvSpPr>
          <p:spPr>
            <a:xfrm>
              <a:off x="5225200" y="2658625"/>
              <a:ext cx="481325" cy="504175"/>
            </a:xfrm>
            <a:custGeom>
              <a:rect b="b" l="l" r="r" t="t"/>
              <a:pathLst>
                <a:path extrusionOk="0" h="20167" w="19253">
                  <a:moveTo>
                    <a:pt x="9660" y="20167"/>
                  </a:moveTo>
                  <a:cubicBezTo>
                    <a:pt x="8196" y="20167"/>
                    <a:pt x="6881" y="19944"/>
                    <a:pt x="5707" y="19505"/>
                  </a:cubicBezTo>
                  <a:cubicBezTo>
                    <a:pt x="4533" y="19045"/>
                    <a:pt x="3515" y="18376"/>
                    <a:pt x="2631" y="17492"/>
                  </a:cubicBezTo>
                  <a:cubicBezTo>
                    <a:pt x="1776" y="16615"/>
                    <a:pt x="1122" y="15552"/>
                    <a:pt x="654" y="14312"/>
                  </a:cubicBezTo>
                  <a:cubicBezTo>
                    <a:pt x="216" y="13063"/>
                    <a:pt x="0" y="11666"/>
                    <a:pt x="0" y="10099"/>
                  </a:cubicBezTo>
                  <a:cubicBezTo>
                    <a:pt x="0" y="8100"/>
                    <a:pt x="379" y="6346"/>
                    <a:pt x="1130" y="4831"/>
                  </a:cubicBezTo>
                  <a:cubicBezTo>
                    <a:pt x="1910" y="3315"/>
                    <a:pt x="3024" y="2133"/>
                    <a:pt x="4466" y="1279"/>
                  </a:cubicBezTo>
                  <a:cubicBezTo>
                    <a:pt x="5900" y="424"/>
                    <a:pt x="7631" y="1"/>
                    <a:pt x="9660" y="1"/>
                  </a:cubicBezTo>
                  <a:cubicBezTo>
                    <a:pt x="11101" y="1"/>
                    <a:pt x="12402" y="231"/>
                    <a:pt x="13576" y="692"/>
                  </a:cubicBezTo>
                  <a:cubicBezTo>
                    <a:pt x="14750" y="1160"/>
                    <a:pt x="15745" y="1829"/>
                    <a:pt x="16578" y="2706"/>
                  </a:cubicBezTo>
                  <a:cubicBezTo>
                    <a:pt x="17432" y="3590"/>
                    <a:pt x="18093" y="4645"/>
                    <a:pt x="18554" y="5893"/>
                  </a:cubicBezTo>
                  <a:cubicBezTo>
                    <a:pt x="19015" y="7112"/>
                    <a:pt x="19252" y="8516"/>
                    <a:pt x="19252" y="10099"/>
                  </a:cubicBezTo>
                  <a:cubicBezTo>
                    <a:pt x="19252" y="12075"/>
                    <a:pt x="18859" y="13821"/>
                    <a:pt x="18078" y="15337"/>
                  </a:cubicBezTo>
                  <a:cubicBezTo>
                    <a:pt x="17321" y="16845"/>
                    <a:pt x="16221" y="18034"/>
                    <a:pt x="14787" y="18889"/>
                  </a:cubicBezTo>
                  <a:cubicBezTo>
                    <a:pt x="13368" y="19736"/>
                    <a:pt x="11659" y="20167"/>
                    <a:pt x="9660" y="20167"/>
                  </a:cubicBezTo>
                  <a:close/>
                  <a:moveTo>
                    <a:pt x="9623" y="16399"/>
                  </a:moveTo>
                  <a:cubicBezTo>
                    <a:pt x="10626" y="16399"/>
                    <a:pt x="11503" y="16162"/>
                    <a:pt x="12260" y="15701"/>
                  </a:cubicBezTo>
                  <a:cubicBezTo>
                    <a:pt x="13018" y="15211"/>
                    <a:pt x="13598" y="14505"/>
                    <a:pt x="14014" y="13576"/>
                  </a:cubicBezTo>
                  <a:cubicBezTo>
                    <a:pt x="14430" y="12625"/>
                    <a:pt x="14638" y="11466"/>
                    <a:pt x="14638" y="10099"/>
                  </a:cubicBezTo>
                  <a:cubicBezTo>
                    <a:pt x="14638" y="9073"/>
                    <a:pt x="14519" y="8174"/>
                    <a:pt x="14274" y="7394"/>
                  </a:cubicBezTo>
                  <a:cubicBezTo>
                    <a:pt x="14051" y="6584"/>
                    <a:pt x="13724" y="5915"/>
                    <a:pt x="13286" y="5380"/>
                  </a:cubicBezTo>
                  <a:cubicBezTo>
                    <a:pt x="12847" y="4845"/>
                    <a:pt x="12320" y="4437"/>
                    <a:pt x="11711" y="4169"/>
                  </a:cubicBezTo>
                  <a:cubicBezTo>
                    <a:pt x="11101" y="3902"/>
                    <a:pt x="10418" y="3768"/>
                    <a:pt x="9660" y="3768"/>
                  </a:cubicBezTo>
                  <a:cubicBezTo>
                    <a:pt x="8657" y="3768"/>
                    <a:pt x="7773" y="4013"/>
                    <a:pt x="6985" y="4504"/>
                  </a:cubicBezTo>
                  <a:cubicBezTo>
                    <a:pt x="6234" y="4964"/>
                    <a:pt x="5647" y="5670"/>
                    <a:pt x="5231" y="6621"/>
                  </a:cubicBezTo>
                  <a:cubicBezTo>
                    <a:pt x="4815" y="7550"/>
                    <a:pt x="4607" y="8709"/>
                    <a:pt x="4607" y="10099"/>
                  </a:cubicBezTo>
                  <a:cubicBezTo>
                    <a:pt x="4607" y="11124"/>
                    <a:pt x="4719" y="12038"/>
                    <a:pt x="4942" y="12848"/>
                  </a:cubicBezTo>
                  <a:cubicBezTo>
                    <a:pt x="5179" y="13628"/>
                    <a:pt x="5521" y="14289"/>
                    <a:pt x="5967" y="14824"/>
                  </a:cubicBezTo>
                  <a:cubicBezTo>
                    <a:pt x="6405" y="15337"/>
                    <a:pt x="6925" y="15723"/>
                    <a:pt x="7535" y="15991"/>
                  </a:cubicBezTo>
                  <a:cubicBezTo>
                    <a:pt x="8174" y="16266"/>
                    <a:pt x="8865" y="16399"/>
                    <a:pt x="9623" y="16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9"/>
            <p:cNvSpPr/>
            <p:nvPr/>
          </p:nvSpPr>
          <p:spPr>
            <a:xfrm>
              <a:off x="5743650" y="2658625"/>
              <a:ext cx="478550" cy="648700"/>
            </a:xfrm>
            <a:custGeom>
              <a:rect b="b" l="l" r="r" t="t"/>
              <a:pathLst>
                <a:path extrusionOk="0" h="25948" w="19142">
                  <a:moveTo>
                    <a:pt x="38" y="365"/>
                  </a:moveTo>
                  <a:lnTo>
                    <a:pt x="1" y="25947"/>
                  </a:lnTo>
                  <a:lnTo>
                    <a:pt x="4578" y="25947"/>
                  </a:lnTo>
                  <a:lnTo>
                    <a:pt x="4578" y="16251"/>
                  </a:lnTo>
                  <a:lnTo>
                    <a:pt x="4867" y="16251"/>
                  </a:lnTo>
                  <a:cubicBezTo>
                    <a:pt x="5187" y="17031"/>
                    <a:pt x="5640" y="17729"/>
                    <a:pt x="6227" y="18339"/>
                  </a:cubicBezTo>
                  <a:cubicBezTo>
                    <a:pt x="6836" y="18918"/>
                    <a:pt x="7565" y="19386"/>
                    <a:pt x="8419" y="19728"/>
                  </a:cubicBezTo>
                  <a:cubicBezTo>
                    <a:pt x="9274" y="20048"/>
                    <a:pt x="10225" y="20204"/>
                    <a:pt x="11272" y="20204"/>
                  </a:cubicBezTo>
                  <a:cubicBezTo>
                    <a:pt x="12833" y="20204"/>
                    <a:pt x="14207" y="19825"/>
                    <a:pt x="15374" y="19067"/>
                  </a:cubicBezTo>
                  <a:cubicBezTo>
                    <a:pt x="16570" y="18287"/>
                    <a:pt x="17499" y="17150"/>
                    <a:pt x="18153" y="15664"/>
                  </a:cubicBezTo>
                  <a:cubicBezTo>
                    <a:pt x="18814" y="14148"/>
                    <a:pt x="19141" y="12298"/>
                    <a:pt x="19141" y="10099"/>
                  </a:cubicBezTo>
                  <a:cubicBezTo>
                    <a:pt x="19141" y="8442"/>
                    <a:pt x="18948" y="6993"/>
                    <a:pt x="18562" y="5745"/>
                  </a:cubicBezTo>
                  <a:cubicBezTo>
                    <a:pt x="18190" y="4474"/>
                    <a:pt x="17655" y="3419"/>
                    <a:pt x="16949" y="2564"/>
                  </a:cubicBezTo>
                  <a:cubicBezTo>
                    <a:pt x="16266" y="1710"/>
                    <a:pt x="15433" y="1071"/>
                    <a:pt x="14460" y="662"/>
                  </a:cubicBezTo>
                  <a:cubicBezTo>
                    <a:pt x="13509" y="216"/>
                    <a:pt x="12446" y="1"/>
                    <a:pt x="11272" y="1"/>
                  </a:cubicBezTo>
                  <a:cubicBezTo>
                    <a:pt x="9690" y="1"/>
                    <a:pt x="8337" y="365"/>
                    <a:pt x="7215" y="1101"/>
                  </a:cubicBezTo>
                  <a:cubicBezTo>
                    <a:pt x="6116" y="1829"/>
                    <a:pt x="5336" y="2780"/>
                    <a:pt x="4867" y="3954"/>
                  </a:cubicBezTo>
                  <a:lnTo>
                    <a:pt x="4578" y="3954"/>
                  </a:lnTo>
                  <a:lnTo>
                    <a:pt x="4429" y="365"/>
                  </a:lnTo>
                  <a:close/>
                  <a:moveTo>
                    <a:pt x="12157" y="15775"/>
                  </a:moveTo>
                  <a:cubicBezTo>
                    <a:pt x="11421" y="16236"/>
                    <a:pt x="10567" y="16466"/>
                    <a:pt x="9593" y="16466"/>
                  </a:cubicBezTo>
                  <a:cubicBezTo>
                    <a:pt x="8761" y="16466"/>
                    <a:pt x="8033" y="16325"/>
                    <a:pt x="7394" y="16028"/>
                  </a:cubicBezTo>
                  <a:cubicBezTo>
                    <a:pt x="6784" y="15716"/>
                    <a:pt x="6272" y="15307"/>
                    <a:pt x="5856" y="14824"/>
                  </a:cubicBezTo>
                  <a:cubicBezTo>
                    <a:pt x="5469" y="14312"/>
                    <a:pt x="5165" y="13739"/>
                    <a:pt x="4942" y="13100"/>
                  </a:cubicBezTo>
                  <a:cubicBezTo>
                    <a:pt x="4749" y="12469"/>
                    <a:pt x="4652" y="11808"/>
                    <a:pt x="4652" y="11124"/>
                  </a:cubicBezTo>
                  <a:lnTo>
                    <a:pt x="4652" y="9073"/>
                  </a:lnTo>
                  <a:cubicBezTo>
                    <a:pt x="4652" y="8152"/>
                    <a:pt x="4838" y="7283"/>
                    <a:pt x="5202" y="6480"/>
                  </a:cubicBezTo>
                  <a:cubicBezTo>
                    <a:pt x="5566" y="5670"/>
                    <a:pt x="6116" y="5016"/>
                    <a:pt x="6844" y="4504"/>
                  </a:cubicBezTo>
                  <a:cubicBezTo>
                    <a:pt x="7579" y="3991"/>
                    <a:pt x="8493" y="3731"/>
                    <a:pt x="9593" y="3731"/>
                  </a:cubicBezTo>
                  <a:cubicBezTo>
                    <a:pt x="10567" y="3731"/>
                    <a:pt x="11421" y="3961"/>
                    <a:pt x="12157" y="4429"/>
                  </a:cubicBezTo>
                  <a:cubicBezTo>
                    <a:pt x="12885" y="4890"/>
                    <a:pt x="13449" y="5596"/>
                    <a:pt x="13836" y="6554"/>
                  </a:cubicBezTo>
                  <a:cubicBezTo>
                    <a:pt x="14252" y="7476"/>
                    <a:pt x="14460" y="8665"/>
                    <a:pt x="14460" y="10099"/>
                  </a:cubicBezTo>
                  <a:cubicBezTo>
                    <a:pt x="14460" y="11518"/>
                    <a:pt x="14252" y="12699"/>
                    <a:pt x="13836" y="13650"/>
                  </a:cubicBezTo>
                  <a:cubicBezTo>
                    <a:pt x="13449" y="14579"/>
                    <a:pt x="12885" y="15285"/>
                    <a:pt x="12157" y="157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9"/>
            <p:cNvSpPr/>
            <p:nvPr/>
          </p:nvSpPr>
          <p:spPr>
            <a:xfrm>
              <a:off x="6268050" y="2667750"/>
              <a:ext cx="114450" cy="486875"/>
            </a:xfrm>
            <a:custGeom>
              <a:rect b="b" l="l" r="r" t="t"/>
              <a:pathLst>
                <a:path extrusionOk="0" h="19475" w="4578">
                  <a:moveTo>
                    <a:pt x="0" y="0"/>
                  </a:moveTo>
                  <a:lnTo>
                    <a:pt x="0" y="19475"/>
                  </a:lnTo>
                  <a:lnTo>
                    <a:pt x="4578" y="19475"/>
                  </a:lnTo>
                  <a:lnTo>
                    <a:pt x="4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69"/>
            <p:cNvSpPr/>
            <p:nvPr/>
          </p:nvSpPr>
          <p:spPr>
            <a:xfrm>
              <a:off x="6268050" y="2487550"/>
              <a:ext cx="114450" cy="111675"/>
            </a:xfrm>
            <a:custGeom>
              <a:rect b="b" l="l" r="r" t="t"/>
              <a:pathLst>
                <a:path extrusionOk="0" h="4467" w="4578">
                  <a:moveTo>
                    <a:pt x="0" y="1"/>
                  </a:moveTo>
                  <a:lnTo>
                    <a:pt x="0" y="4466"/>
                  </a:lnTo>
                  <a:lnTo>
                    <a:pt x="4578" y="4466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69"/>
            <p:cNvSpPr/>
            <p:nvPr/>
          </p:nvSpPr>
          <p:spPr>
            <a:xfrm>
              <a:off x="6441725" y="2487550"/>
              <a:ext cx="114275" cy="667075"/>
            </a:xfrm>
            <a:custGeom>
              <a:rect b="b" l="l" r="r" t="t"/>
              <a:pathLst>
                <a:path extrusionOk="0" h="26683" w="4571">
                  <a:moveTo>
                    <a:pt x="1" y="1"/>
                  </a:moveTo>
                  <a:lnTo>
                    <a:pt x="1" y="26683"/>
                  </a:lnTo>
                  <a:lnTo>
                    <a:pt x="4571" y="26683"/>
                  </a:lnTo>
                  <a:lnTo>
                    <a:pt x="4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9"/>
            <p:cNvSpPr/>
            <p:nvPr/>
          </p:nvSpPr>
          <p:spPr>
            <a:xfrm>
              <a:off x="6594250" y="2658625"/>
              <a:ext cx="481325" cy="504175"/>
            </a:xfrm>
            <a:custGeom>
              <a:rect b="b" l="l" r="r" t="t"/>
              <a:pathLst>
                <a:path extrusionOk="0" h="20167" w="19253">
                  <a:moveTo>
                    <a:pt x="9667" y="20167"/>
                  </a:moveTo>
                  <a:cubicBezTo>
                    <a:pt x="8203" y="20167"/>
                    <a:pt x="6881" y="19944"/>
                    <a:pt x="5714" y="19505"/>
                  </a:cubicBezTo>
                  <a:cubicBezTo>
                    <a:pt x="4540" y="19045"/>
                    <a:pt x="3515" y="18376"/>
                    <a:pt x="2638" y="17492"/>
                  </a:cubicBezTo>
                  <a:cubicBezTo>
                    <a:pt x="1784" y="16615"/>
                    <a:pt x="1122" y="15552"/>
                    <a:pt x="662" y="14312"/>
                  </a:cubicBezTo>
                  <a:cubicBezTo>
                    <a:pt x="223" y="13063"/>
                    <a:pt x="0" y="11666"/>
                    <a:pt x="0" y="10099"/>
                  </a:cubicBezTo>
                  <a:cubicBezTo>
                    <a:pt x="0" y="8100"/>
                    <a:pt x="379" y="6346"/>
                    <a:pt x="1137" y="4831"/>
                  </a:cubicBezTo>
                  <a:cubicBezTo>
                    <a:pt x="1917" y="3315"/>
                    <a:pt x="3024" y="2133"/>
                    <a:pt x="4466" y="1279"/>
                  </a:cubicBezTo>
                  <a:cubicBezTo>
                    <a:pt x="5907" y="424"/>
                    <a:pt x="7639" y="1"/>
                    <a:pt x="9667" y="1"/>
                  </a:cubicBezTo>
                  <a:cubicBezTo>
                    <a:pt x="11101" y="1"/>
                    <a:pt x="12409" y="231"/>
                    <a:pt x="13583" y="692"/>
                  </a:cubicBezTo>
                  <a:cubicBezTo>
                    <a:pt x="14750" y="1160"/>
                    <a:pt x="15753" y="1829"/>
                    <a:pt x="16585" y="2706"/>
                  </a:cubicBezTo>
                  <a:cubicBezTo>
                    <a:pt x="17439" y="3590"/>
                    <a:pt x="18093" y="4645"/>
                    <a:pt x="18561" y="5893"/>
                  </a:cubicBezTo>
                  <a:cubicBezTo>
                    <a:pt x="19022" y="7112"/>
                    <a:pt x="19252" y="8516"/>
                    <a:pt x="19252" y="10099"/>
                  </a:cubicBezTo>
                  <a:cubicBezTo>
                    <a:pt x="19252" y="12075"/>
                    <a:pt x="18866" y="13821"/>
                    <a:pt x="18086" y="15337"/>
                  </a:cubicBezTo>
                  <a:cubicBezTo>
                    <a:pt x="17328" y="16845"/>
                    <a:pt x="16228" y="18034"/>
                    <a:pt x="14787" y="18889"/>
                  </a:cubicBezTo>
                  <a:cubicBezTo>
                    <a:pt x="13375" y="19736"/>
                    <a:pt x="11666" y="20167"/>
                    <a:pt x="9667" y="20167"/>
                  </a:cubicBezTo>
                  <a:close/>
                  <a:moveTo>
                    <a:pt x="9630" y="16399"/>
                  </a:moveTo>
                  <a:cubicBezTo>
                    <a:pt x="10626" y="16399"/>
                    <a:pt x="11510" y="16162"/>
                    <a:pt x="12260" y="15701"/>
                  </a:cubicBezTo>
                  <a:cubicBezTo>
                    <a:pt x="13018" y="15211"/>
                    <a:pt x="13605" y="14505"/>
                    <a:pt x="14021" y="13576"/>
                  </a:cubicBezTo>
                  <a:cubicBezTo>
                    <a:pt x="14437" y="12625"/>
                    <a:pt x="14645" y="11466"/>
                    <a:pt x="14645" y="10099"/>
                  </a:cubicBezTo>
                  <a:cubicBezTo>
                    <a:pt x="14645" y="9073"/>
                    <a:pt x="14519" y="8174"/>
                    <a:pt x="14274" y="7394"/>
                  </a:cubicBezTo>
                  <a:cubicBezTo>
                    <a:pt x="14058" y="6584"/>
                    <a:pt x="13724" y="5915"/>
                    <a:pt x="13286" y="5380"/>
                  </a:cubicBezTo>
                  <a:cubicBezTo>
                    <a:pt x="12847" y="4845"/>
                    <a:pt x="12327" y="4437"/>
                    <a:pt x="11710" y="4169"/>
                  </a:cubicBezTo>
                  <a:cubicBezTo>
                    <a:pt x="11101" y="3902"/>
                    <a:pt x="10418" y="3768"/>
                    <a:pt x="9667" y="3768"/>
                  </a:cubicBezTo>
                  <a:cubicBezTo>
                    <a:pt x="8664" y="3768"/>
                    <a:pt x="7772" y="4013"/>
                    <a:pt x="6992" y="4504"/>
                  </a:cubicBezTo>
                  <a:cubicBezTo>
                    <a:pt x="6234" y="4964"/>
                    <a:pt x="5647" y="5670"/>
                    <a:pt x="5239" y="6621"/>
                  </a:cubicBezTo>
                  <a:cubicBezTo>
                    <a:pt x="4823" y="7550"/>
                    <a:pt x="4614" y="8709"/>
                    <a:pt x="4614" y="10099"/>
                  </a:cubicBezTo>
                  <a:cubicBezTo>
                    <a:pt x="4614" y="11124"/>
                    <a:pt x="4726" y="12038"/>
                    <a:pt x="4941" y="12848"/>
                  </a:cubicBezTo>
                  <a:cubicBezTo>
                    <a:pt x="5187" y="13628"/>
                    <a:pt x="5528" y="14289"/>
                    <a:pt x="5967" y="14824"/>
                  </a:cubicBezTo>
                  <a:cubicBezTo>
                    <a:pt x="6405" y="15337"/>
                    <a:pt x="6933" y="15723"/>
                    <a:pt x="7542" y="15991"/>
                  </a:cubicBezTo>
                  <a:cubicBezTo>
                    <a:pt x="8174" y="16266"/>
                    <a:pt x="8872" y="16399"/>
                    <a:pt x="9630" y="163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9"/>
            <p:cNvSpPr/>
            <p:nvPr/>
          </p:nvSpPr>
          <p:spPr>
            <a:xfrm>
              <a:off x="7068125" y="2518575"/>
              <a:ext cx="306525" cy="636050"/>
            </a:xfrm>
            <a:custGeom>
              <a:rect b="b" l="l" r="r" t="t"/>
              <a:pathLst>
                <a:path extrusionOk="0" h="25442" w="12261">
                  <a:moveTo>
                    <a:pt x="8122" y="1"/>
                  </a:moveTo>
                  <a:lnTo>
                    <a:pt x="3582" y="476"/>
                  </a:lnTo>
                  <a:lnTo>
                    <a:pt x="3582" y="5967"/>
                  </a:lnTo>
                  <a:lnTo>
                    <a:pt x="0" y="5967"/>
                  </a:lnTo>
                  <a:lnTo>
                    <a:pt x="0" y="9667"/>
                  </a:lnTo>
                  <a:lnTo>
                    <a:pt x="3582" y="9667"/>
                  </a:lnTo>
                  <a:lnTo>
                    <a:pt x="3582" y="21013"/>
                  </a:lnTo>
                  <a:cubicBezTo>
                    <a:pt x="3582" y="21935"/>
                    <a:pt x="3715" y="22730"/>
                    <a:pt x="3983" y="23391"/>
                  </a:cubicBezTo>
                  <a:cubicBezTo>
                    <a:pt x="4258" y="24045"/>
                    <a:pt x="4718" y="24557"/>
                    <a:pt x="5380" y="24929"/>
                  </a:cubicBezTo>
                  <a:cubicBezTo>
                    <a:pt x="6063" y="25271"/>
                    <a:pt x="7000" y="25442"/>
                    <a:pt x="8196" y="25442"/>
                  </a:cubicBezTo>
                  <a:lnTo>
                    <a:pt x="12260" y="25442"/>
                  </a:lnTo>
                  <a:lnTo>
                    <a:pt x="12260" y="21704"/>
                  </a:lnTo>
                  <a:lnTo>
                    <a:pt x="9771" y="21704"/>
                  </a:lnTo>
                  <a:cubicBezTo>
                    <a:pt x="9206" y="21704"/>
                    <a:pt x="8790" y="21608"/>
                    <a:pt x="8523" y="21414"/>
                  </a:cubicBezTo>
                  <a:cubicBezTo>
                    <a:pt x="8255" y="21192"/>
                    <a:pt x="8122" y="20775"/>
                    <a:pt x="8122" y="20166"/>
                  </a:cubicBezTo>
                  <a:lnTo>
                    <a:pt x="8122" y="9667"/>
                  </a:lnTo>
                  <a:lnTo>
                    <a:pt x="12260" y="9667"/>
                  </a:lnTo>
                  <a:lnTo>
                    <a:pt x="12260" y="5967"/>
                  </a:lnTo>
                  <a:lnTo>
                    <a:pt x="8122" y="5967"/>
                  </a:lnTo>
                  <a:lnTo>
                    <a:pt x="8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3" name="Google Shape;1693;p69"/>
          <p:cNvGrpSpPr/>
          <p:nvPr/>
        </p:nvGrpSpPr>
        <p:grpSpPr>
          <a:xfrm>
            <a:off x="871227" y="3095623"/>
            <a:ext cx="422910" cy="353012"/>
            <a:chOff x="690700" y="246575"/>
            <a:chExt cx="6228425" cy="5199000"/>
          </a:xfrm>
        </p:grpSpPr>
        <p:sp>
          <p:nvSpPr>
            <p:cNvPr id="1694" name="Google Shape;1694;p69"/>
            <p:cNvSpPr/>
            <p:nvPr/>
          </p:nvSpPr>
          <p:spPr>
            <a:xfrm>
              <a:off x="690700" y="246575"/>
              <a:ext cx="6228425" cy="5199000"/>
            </a:xfrm>
            <a:custGeom>
              <a:rect b="b" l="l" r="r" t="t"/>
              <a:pathLst>
                <a:path extrusionOk="0" h="207960" w="249137">
                  <a:moveTo>
                    <a:pt x="248256" y="155809"/>
                  </a:moveTo>
                  <a:cubicBezTo>
                    <a:pt x="239350" y="171352"/>
                    <a:pt x="187470" y="207959"/>
                    <a:pt x="124585" y="207959"/>
                  </a:cubicBezTo>
                  <a:cubicBezTo>
                    <a:pt x="61666" y="207959"/>
                    <a:pt x="9787" y="171352"/>
                    <a:pt x="880" y="155809"/>
                  </a:cubicBezTo>
                  <a:cubicBezTo>
                    <a:pt x="203" y="154691"/>
                    <a:pt x="0" y="153404"/>
                    <a:pt x="0" y="152084"/>
                  </a:cubicBezTo>
                  <a:lnTo>
                    <a:pt x="0" y="124451"/>
                  </a:lnTo>
                  <a:cubicBezTo>
                    <a:pt x="0" y="123333"/>
                    <a:pt x="169" y="122182"/>
                    <a:pt x="610" y="121132"/>
                  </a:cubicBezTo>
                  <a:cubicBezTo>
                    <a:pt x="4470" y="111413"/>
                    <a:pt x="14595" y="97326"/>
                    <a:pt x="27633" y="93567"/>
                  </a:cubicBezTo>
                  <a:cubicBezTo>
                    <a:pt x="29360" y="89097"/>
                    <a:pt x="31934" y="82629"/>
                    <a:pt x="34338" y="77820"/>
                  </a:cubicBezTo>
                  <a:cubicBezTo>
                    <a:pt x="33932" y="74163"/>
                    <a:pt x="33796" y="70370"/>
                    <a:pt x="33796" y="66543"/>
                  </a:cubicBezTo>
                  <a:cubicBezTo>
                    <a:pt x="33796" y="52727"/>
                    <a:pt x="36708" y="40637"/>
                    <a:pt x="45513" y="31596"/>
                  </a:cubicBezTo>
                  <a:cubicBezTo>
                    <a:pt x="49644" y="27397"/>
                    <a:pt x="54758" y="24146"/>
                    <a:pt x="60820" y="21741"/>
                  </a:cubicBezTo>
                  <a:cubicBezTo>
                    <a:pt x="75347" y="9923"/>
                    <a:pt x="96004" y="1"/>
                    <a:pt x="124348" y="1"/>
                  </a:cubicBezTo>
                  <a:cubicBezTo>
                    <a:pt x="152692" y="1"/>
                    <a:pt x="173789" y="9923"/>
                    <a:pt x="188317" y="21741"/>
                  </a:cubicBezTo>
                  <a:cubicBezTo>
                    <a:pt x="194379" y="24146"/>
                    <a:pt x="199492" y="27397"/>
                    <a:pt x="203624" y="31596"/>
                  </a:cubicBezTo>
                  <a:cubicBezTo>
                    <a:pt x="212428" y="40637"/>
                    <a:pt x="215374" y="52727"/>
                    <a:pt x="215374" y="66543"/>
                  </a:cubicBezTo>
                  <a:cubicBezTo>
                    <a:pt x="215374" y="70370"/>
                    <a:pt x="215205" y="74163"/>
                    <a:pt x="214833" y="77820"/>
                  </a:cubicBezTo>
                  <a:cubicBezTo>
                    <a:pt x="217203" y="82629"/>
                    <a:pt x="219777" y="89097"/>
                    <a:pt x="221504" y="93567"/>
                  </a:cubicBezTo>
                  <a:cubicBezTo>
                    <a:pt x="234575" y="97326"/>
                    <a:pt x="244667" y="111413"/>
                    <a:pt x="248527" y="121132"/>
                  </a:cubicBezTo>
                  <a:cubicBezTo>
                    <a:pt x="248967" y="122182"/>
                    <a:pt x="249137" y="123333"/>
                    <a:pt x="249137" y="124451"/>
                  </a:cubicBezTo>
                  <a:lnTo>
                    <a:pt x="249137" y="152084"/>
                  </a:lnTo>
                  <a:cubicBezTo>
                    <a:pt x="249137" y="153404"/>
                    <a:pt x="248933" y="154691"/>
                    <a:pt x="248256" y="155809"/>
                  </a:cubicBezTo>
                  <a:close/>
                  <a:moveTo>
                    <a:pt x="133017" y="63191"/>
                  </a:moveTo>
                  <a:cubicBezTo>
                    <a:pt x="132577" y="59770"/>
                    <a:pt x="132374" y="56689"/>
                    <a:pt x="132340" y="53912"/>
                  </a:cubicBezTo>
                  <a:lnTo>
                    <a:pt x="132340" y="53709"/>
                  </a:lnTo>
                  <a:cubicBezTo>
                    <a:pt x="132374" y="45717"/>
                    <a:pt x="134101" y="40536"/>
                    <a:pt x="136912" y="37353"/>
                  </a:cubicBezTo>
                  <a:cubicBezTo>
                    <a:pt x="140434" y="33289"/>
                    <a:pt x="147748" y="30173"/>
                    <a:pt x="163190" y="31867"/>
                  </a:cubicBezTo>
                  <a:cubicBezTo>
                    <a:pt x="178801" y="33526"/>
                    <a:pt x="187538" y="37420"/>
                    <a:pt x="192482" y="42466"/>
                  </a:cubicBezTo>
                  <a:cubicBezTo>
                    <a:pt x="197291" y="47376"/>
                    <a:pt x="199797" y="54725"/>
                    <a:pt x="199797" y="66543"/>
                  </a:cubicBezTo>
                  <a:cubicBezTo>
                    <a:pt x="199797" y="79107"/>
                    <a:pt x="198002" y="86523"/>
                    <a:pt x="194006" y="91061"/>
                  </a:cubicBezTo>
                  <a:cubicBezTo>
                    <a:pt x="190213" y="95328"/>
                    <a:pt x="182763" y="98849"/>
                    <a:pt x="166441" y="98849"/>
                  </a:cubicBezTo>
                  <a:cubicBezTo>
                    <a:pt x="153878" y="98849"/>
                    <a:pt x="146698" y="94752"/>
                    <a:pt x="142127" y="89097"/>
                  </a:cubicBezTo>
                  <a:cubicBezTo>
                    <a:pt x="137183" y="83035"/>
                    <a:pt x="134406" y="74163"/>
                    <a:pt x="133017" y="63191"/>
                  </a:cubicBezTo>
                  <a:close/>
                  <a:moveTo>
                    <a:pt x="116119" y="63191"/>
                  </a:moveTo>
                  <a:cubicBezTo>
                    <a:pt x="116560" y="59770"/>
                    <a:pt x="116797" y="56689"/>
                    <a:pt x="116797" y="53912"/>
                  </a:cubicBezTo>
                  <a:lnTo>
                    <a:pt x="116797" y="53709"/>
                  </a:lnTo>
                  <a:cubicBezTo>
                    <a:pt x="116763" y="45717"/>
                    <a:pt x="115036" y="40536"/>
                    <a:pt x="112259" y="37353"/>
                  </a:cubicBezTo>
                  <a:cubicBezTo>
                    <a:pt x="108703" y="33289"/>
                    <a:pt x="101388" y="30173"/>
                    <a:pt x="85980" y="31867"/>
                  </a:cubicBezTo>
                  <a:cubicBezTo>
                    <a:pt x="70335" y="33526"/>
                    <a:pt x="61598" y="37420"/>
                    <a:pt x="56654" y="42466"/>
                  </a:cubicBezTo>
                  <a:cubicBezTo>
                    <a:pt x="51879" y="47376"/>
                    <a:pt x="49340" y="54725"/>
                    <a:pt x="49340" y="66543"/>
                  </a:cubicBezTo>
                  <a:cubicBezTo>
                    <a:pt x="49340" y="79107"/>
                    <a:pt x="51168" y="86523"/>
                    <a:pt x="55130" y="91061"/>
                  </a:cubicBezTo>
                  <a:cubicBezTo>
                    <a:pt x="58923" y="95328"/>
                    <a:pt x="66373" y="98849"/>
                    <a:pt x="82696" y="98849"/>
                  </a:cubicBezTo>
                  <a:cubicBezTo>
                    <a:pt x="95259" y="98849"/>
                    <a:pt x="102438" y="94752"/>
                    <a:pt x="107010" y="89097"/>
                  </a:cubicBezTo>
                  <a:cubicBezTo>
                    <a:pt x="111954" y="83035"/>
                    <a:pt x="114731" y="74163"/>
                    <a:pt x="116119" y="63191"/>
                  </a:cubicBezTo>
                  <a:close/>
                  <a:moveTo>
                    <a:pt x="126346" y="93634"/>
                  </a:moveTo>
                  <a:cubicBezTo>
                    <a:pt x="126956" y="93634"/>
                    <a:pt x="125770" y="93634"/>
                    <a:pt x="126346" y="93634"/>
                  </a:cubicBezTo>
                  <a:cubicBezTo>
                    <a:pt x="125770" y="93634"/>
                    <a:pt x="123366" y="93634"/>
                    <a:pt x="122790" y="93634"/>
                  </a:cubicBezTo>
                  <a:cubicBezTo>
                    <a:pt x="121673" y="95497"/>
                    <a:pt x="120454" y="97258"/>
                    <a:pt x="119099" y="98917"/>
                  </a:cubicBezTo>
                  <a:cubicBezTo>
                    <a:pt x="111107" y="108738"/>
                    <a:pt x="99187" y="114393"/>
                    <a:pt x="82696" y="114393"/>
                  </a:cubicBezTo>
                  <a:cubicBezTo>
                    <a:pt x="64815" y="114393"/>
                    <a:pt x="51676" y="110668"/>
                    <a:pt x="43447" y="101355"/>
                  </a:cubicBezTo>
                  <a:cubicBezTo>
                    <a:pt x="43007" y="100814"/>
                    <a:pt x="42567" y="100272"/>
                    <a:pt x="42567" y="100272"/>
                  </a:cubicBezTo>
                  <a:lnTo>
                    <a:pt x="41551" y="101355"/>
                  </a:lnTo>
                  <a:lnTo>
                    <a:pt x="41551" y="169659"/>
                  </a:lnTo>
                  <a:cubicBezTo>
                    <a:pt x="56451" y="177752"/>
                    <a:pt x="88419" y="192280"/>
                    <a:pt x="124585" y="192280"/>
                  </a:cubicBezTo>
                  <a:cubicBezTo>
                    <a:pt x="160752" y="192280"/>
                    <a:pt x="192686" y="177752"/>
                    <a:pt x="207586" y="169659"/>
                  </a:cubicBezTo>
                  <a:lnTo>
                    <a:pt x="207586" y="101355"/>
                  </a:lnTo>
                  <a:lnTo>
                    <a:pt x="206570" y="100272"/>
                  </a:lnTo>
                  <a:cubicBezTo>
                    <a:pt x="206570" y="100272"/>
                    <a:pt x="206231" y="100712"/>
                    <a:pt x="205689" y="101355"/>
                  </a:cubicBezTo>
                  <a:cubicBezTo>
                    <a:pt x="197460" y="110668"/>
                    <a:pt x="184321" y="114393"/>
                    <a:pt x="166441" y="114393"/>
                  </a:cubicBezTo>
                  <a:cubicBezTo>
                    <a:pt x="149949" y="114393"/>
                    <a:pt x="138029" y="108738"/>
                    <a:pt x="130037" y="98917"/>
                  </a:cubicBezTo>
                  <a:cubicBezTo>
                    <a:pt x="128683" y="97258"/>
                    <a:pt x="127464" y="95497"/>
                    <a:pt x="126346" y="93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69"/>
            <p:cNvSpPr/>
            <p:nvPr/>
          </p:nvSpPr>
          <p:spPr>
            <a:xfrm>
              <a:off x="2962100" y="3350200"/>
              <a:ext cx="453800" cy="1005800"/>
            </a:xfrm>
            <a:custGeom>
              <a:rect b="b" l="l" r="r" t="t"/>
              <a:pathLst>
                <a:path extrusionOk="0" h="40232" w="18152">
                  <a:moveTo>
                    <a:pt x="9076" y="1"/>
                  </a:moveTo>
                  <a:cubicBezTo>
                    <a:pt x="14088" y="1"/>
                    <a:pt x="18152" y="4064"/>
                    <a:pt x="18152" y="9076"/>
                  </a:cubicBezTo>
                  <a:lnTo>
                    <a:pt x="18152" y="31156"/>
                  </a:lnTo>
                  <a:cubicBezTo>
                    <a:pt x="18152" y="36167"/>
                    <a:pt x="14088" y="40231"/>
                    <a:pt x="9076" y="40231"/>
                  </a:cubicBezTo>
                  <a:cubicBezTo>
                    <a:pt x="4064" y="40231"/>
                    <a:pt x="1" y="36167"/>
                    <a:pt x="1" y="31156"/>
                  </a:cubicBezTo>
                  <a:lnTo>
                    <a:pt x="1" y="9076"/>
                  </a:lnTo>
                  <a:cubicBezTo>
                    <a:pt x="1" y="4064"/>
                    <a:pt x="4064" y="1"/>
                    <a:pt x="9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9"/>
            <p:cNvSpPr/>
            <p:nvPr/>
          </p:nvSpPr>
          <p:spPr>
            <a:xfrm>
              <a:off x="4194750" y="3350200"/>
              <a:ext cx="453800" cy="1005800"/>
            </a:xfrm>
            <a:custGeom>
              <a:rect b="b" l="l" r="r" t="t"/>
              <a:pathLst>
                <a:path extrusionOk="0" h="40232" w="18152">
                  <a:moveTo>
                    <a:pt x="9076" y="1"/>
                  </a:moveTo>
                  <a:cubicBezTo>
                    <a:pt x="14088" y="1"/>
                    <a:pt x="18152" y="4064"/>
                    <a:pt x="18152" y="9076"/>
                  </a:cubicBezTo>
                  <a:lnTo>
                    <a:pt x="18152" y="31156"/>
                  </a:lnTo>
                  <a:cubicBezTo>
                    <a:pt x="18152" y="36167"/>
                    <a:pt x="14088" y="40231"/>
                    <a:pt x="9076" y="40231"/>
                  </a:cubicBezTo>
                  <a:cubicBezTo>
                    <a:pt x="4064" y="40231"/>
                    <a:pt x="1" y="36167"/>
                    <a:pt x="1" y="31156"/>
                  </a:cubicBezTo>
                  <a:lnTo>
                    <a:pt x="1" y="9076"/>
                  </a:lnTo>
                  <a:cubicBezTo>
                    <a:pt x="1" y="4064"/>
                    <a:pt x="4064" y="1"/>
                    <a:pt x="9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7" name="Google Shape;1697;p69"/>
          <p:cNvSpPr txBox="1"/>
          <p:nvPr/>
        </p:nvSpPr>
        <p:spPr>
          <a:xfrm>
            <a:off x="6268725" y="3331463"/>
            <a:ext cx="247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All logos have a certain amount of breathing space.</a:t>
            </a:r>
            <a:r>
              <a:rPr lang="en" sz="1000">
                <a:solidFill>
                  <a:srgbClr val="B1BAC4"/>
                </a:solidFill>
                <a:latin typeface="Inter"/>
                <a:ea typeface="Inter"/>
                <a:cs typeface="Inter"/>
                <a:sym typeface="Inter"/>
              </a:rPr>
              <a:t> The “x” represents the space our logo should have when used </a:t>
            </a:r>
            <a:r>
              <a:rPr lang="en" sz="1000">
                <a:solidFill>
                  <a:srgbClr val="B1BAC4"/>
                </a:solidFill>
                <a:latin typeface="Inter"/>
                <a:ea typeface="Inter"/>
                <a:cs typeface="Inter"/>
                <a:sym typeface="Inter"/>
              </a:rPr>
              <a:t>next</a:t>
            </a:r>
            <a:r>
              <a:rPr lang="en" sz="1000">
                <a:solidFill>
                  <a:srgbClr val="B1BAC4"/>
                </a:solidFill>
                <a:latin typeface="Inter"/>
                <a:ea typeface="Inter"/>
                <a:cs typeface="Inter"/>
                <a:sym typeface="Inter"/>
              </a:rPr>
              <a:t> to any other element, such as: text, logos, icons, etc. 💬</a:t>
            </a:r>
            <a:endParaRPr sz="1000">
              <a:solidFill>
                <a:srgbClr val="B1BAC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8" name="Google Shape;1698;p69"/>
          <p:cNvSpPr/>
          <p:nvPr/>
        </p:nvSpPr>
        <p:spPr>
          <a:xfrm>
            <a:off x="297000" y="344213"/>
            <a:ext cx="7707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Logos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99" name="Google Shape;16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250" y="857737"/>
            <a:ext cx="2315424" cy="22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70">
            <a:hlinkClick r:id="rId3"/>
          </p:cNvPr>
          <p:cNvSpPr/>
          <p:nvPr/>
        </p:nvSpPr>
        <p:spPr>
          <a:xfrm>
            <a:off x="722157" y="640896"/>
            <a:ext cx="7699800" cy="3861600"/>
          </a:xfrm>
          <a:prstGeom prst="roundRect">
            <a:avLst>
              <a:gd fmla="val 2111" name="adj"/>
            </a:avLst>
          </a:prstGeom>
          <a:gradFill>
            <a:gsLst>
              <a:gs pos="0">
                <a:srgbClr val="000AFF"/>
              </a:gs>
              <a:gs pos="100000">
                <a:srgbClr val="8250DF"/>
              </a:gs>
            </a:gsLst>
            <a:lin ang="18900044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70">
            <a:hlinkClick r:id="rId4"/>
          </p:cNvPr>
          <p:cNvSpPr/>
          <p:nvPr/>
        </p:nvSpPr>
        <p:spPr>
          <a:xfrm>
            <a:off x="1945050" y="1525675"/>
            <a:ext cx="5236736" cy="4495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Inter"/>
              </a:rPr>
              <a:t>We want your feedback</a:t>
            </a:r>
          </a:p>
        </p:txBody>
      </p:sp>
      <p:sp>
        <p:nvSpPr>
          <p:cNvPr id="1706" name="Google Shape;1706;p70">
            <a:hlinkClick r:id="rId5"/>
          </p:cNvPr>
          <p:cNvSpPr txBox="1"/>
          <p:nvPr/>
        </p:nvSpPr>
        <p:spPr>
          <a:xfrm>
            <a:off x="1009950" y="2106613"/>
            <a:ext cx="71241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Our goal is to offer you a template which makes it simple to create a beautiful, GitHub branded presentation. Tell us if we succeeded or if there are ways </a:t>
            </a:r>
            <a:br>
              <a:rPr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can improve this tool for you! Any questions or </a:t>
            </a:r>
            <a:br>
              <a:rPr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suggestions are welcome 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💖</a:t>
            </a:r>
            <a:r>
              <a:rPr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7" name="Google Shape;1707;p70">
            <a:hlinkClick r:id="rId6"/>
          </p:cNvPr>
          <p:cNvSpPr/>
          <p:nvPr/>
        </p:nvSpPr>
        <p:spPr>
          <a:xfrm>
            <a:off x="3739900" y="3437763"/>
            <a:ext cx="1664100" cy="284400"/>
          </a:xfrm>
          <a:prstGeom prst="roundRect">
            <a:avLst>
              <a:gd fmla="val 50000" name="adj"/>
            </a:avLst>
          </a:prstGeom>
          <a:solidFill>
            <a:srgbClr val="0D111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Feedback survey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8"/>
          <p:cNvSpPr/>
          <p:nvPr/>
        </p:nvSpPr>
        <p:spPr>
          <a:xfrm>
            <a:off x="4989600" y="150"/>
            <a:ext cx="4154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0" name="Google Shape;830;p58"/>
          <p:cNvSpPr txBox="1"/>
          <p:nvPr/>
        </p:nvSpPr>
        <p:spPr>
          <a:xfrm>
            <a:off x="298225" y="3541850"/>
            <a:ext cx="4993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9F9F9"/>
                </a:solidFill>
                <a:latin typeface="Inter"/>
                <a:ea typeface="Inter"/>
                <a:cs typeface="Inter"/>
                <a:sym typeface="Inter"/>
              </a:rPr>
              <a:t>Check out the following slides for these </a:t>
            </a:r>
            <a:br>
              <a:rPr lang="en" sz="1200">
                <a:solidFill>
                  <a:srgbClr val="F9F9F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rgbClr val="F9F9F9"/>
                </a:solidFill>
                <a:latin typeface="Inter"/>
                <a:ea typeface="Inter"/>
                <a:cs typeface="Inter"/>
                <a:sym typeface="Inter"/>
              </a:rPr>
              <a:t>presentation tools &amp; guidelines </a:t>
            </a:r>
            <a:endParaRPr i="0" sz="1200" u="none" cap="none" strike="noStrike">
              <a:solidFill>
                <a:srgbClr val="E2C5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1" name="Google Shape;831;p58"/>
          <p:cNvSpPr/>
          <p:nvPr/>
        </p:nvSpPr>
        <p:spPr>
          <a:xfrm>
            <a:off x="298216" y="1841901"/>
            <a:ext cx="1379400" cy="1418100"/>
          </a:xfrm>
          <a:prstGeom prst="roundRect">
            <a:avLst>
              <a:gd fmla="val 5318" name="adj"/>
            </a:avLst>
          </a:prstGeom>
          <a:solidFill>
            <a:srgbClr val="0D1116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58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20575" l="48" r="2485" t="6897"/>
          <a:stretch/>
        </p:blipFill>
        <p:spPr>
          <a:xfrm>
            <a:off x="304853" y="1849618"/>
            <a:ext cx="1366200" cy="995700"/>
          </a:xfrm>
          <a:prstGeom prst="roundRect">
            <a:avLst>
              <a:gd fmla="val 5294" name="adj"/>
            </a:avLst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833" name="Google Shape;833;p58">
            <a:hlinkClick action="ppaction://hlinksldjump" r:id="rId4"/>
          </p:cNvPr>
          <p:cNvSpPr txBox="1"/>
          <p:nvPr/>
        </p:nvSpPr>
        <p:spPr>
          <a:xfrm>
            <a:off x="301422" y="2960141"/>
            <a:ext cx="1371600" cy="2385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Fonts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34" name="Google Shape;834;p58">
            <a:hlinkClick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b="-35551" l="23748" r="28951" t="23507"/>
          <a:stretch/>
        </p:blipFill>
        <p:spPr>
          <a:xfrm rot="5400000">
            <a:off x="477091" y="1672099"/>
            <a:ext cx="1021800" cy="1361400"/>
          </a:xfrm>
          <a:prstGeom prst="roundRect">
            <a:avLst>
              <a:gd fmla="val 7157" name="adj"/>
            </a:avLst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835" name="Google Shape;835;p58"/>
          <p:cNvSpPr/>
          <p:nvPr/>
        </p:nvSpPr>
        <p:spPr>
          <a:xfrm flipH="1" rot="10800000">
            <a:off x="302153" y="2870411"/>
            <a:ext cx="1371600" cy="1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6" name="Google Shape;836;p58"/>
          <p:cNvSpPr/>
          <p:nvPr/>
        </p:nvSpPr>
        <p:spPr>
          <a:xfrm>
            <a:off x="1814853" y="1841789"/>
            <a:ext cx="1382400" cy="1418100"/>
          </a:xfrm>
          <a:prstGeom prst="roundRect">
            <a:avLst>
              <a:gd fmla="val 5318" name="adj"/>
            </a:avLst>
          </a:prstGeom>
          <a:solidFill>
            <a:srgbClr val="0D1116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58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7753" l="16414" r="16421" t="12880"/>
          <a:stretch/>
        </p:blipFill>
        <p:spPr>
          <a:xfrm>
            <a:off x="1822953" y="1849507"/>
            <a:ext cx="1366200" cy="1003500"/>
          </a:xfrm>
          <a:prstGeom prst="roundRect">
            <a:avLst>
              <a:gd fmla="val 4607" name="adj"/>
            </a:avLst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838" name="Google Shape;838;p58">
            <a:hlinkClick action="ppaction://hlinksldjump" r:id="rId8"/>
          </p:cNvPr>
          <p:cNvSpPr txBox="1"/>
          <p:nvPr/>
        </p:nvSpPr>
        <p:spPr>
          <a:xfrm>
            <a:off x="1819522" y="2960029"/>
            <a:ext cx="1371600" cy="2385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Octicons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9" name="Google Shape;839;p58"/>
          <p:cNvSpPr/>
          <p:nvPr/>
        </p:nvSpPr>
        <p:spPr>
          <a:xfrm flipH="1" rot="10800000">
            <a:off x="1820703" y="2870299"/>
            <a:ext cx="1370700" cy="1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8"/>
          <p:cNvSpPr/>
          <p:nvPr/>
        </p:nvSpPr>
        <p:spPr>
          <a:xfrm>
            <a:off x="3334484" y="1841776"/>
            <a:ext cx="1382400" cy="1418100"/>
          </a:xfrm>
          <a:prstGeom prst="roundRect">
            <a:avLst>
              <a:gd fmla="val 5318" name="adj"/>
            </a:avLst>
          </a:prstGeom>
          <a:solidFill>
            <a:srgbClr val="0D1116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8">
            <a:hlinkClick/>
          </p:cNvPr>
          <p:cNvSpPr txBox="1"/>
          <p:nvPr/>
        </p:nvSpPr>
        <p:spPr>
          <a:xfrm>
            <a:off x="3339153" y="2960016"/>
            <a:ext cx="1371600" cy="2385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Additional assets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2" name="Google Shape;842;p58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2776" r="2776" t="0"/>
          <a:stretch/>
        </p:blipFill>
        <p:spPr>
          <a:xfrm>
            <a:off x="3342584" y="1849496"/>
            <a:ext cx="1366200" cy="995700"/>
          </a:xfrm>
          <a:prstGeom prst="roundRect">
            <a:avLst>
              <a:gd fmla="val 4607" name="adj"/>
            </a:avLst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843" name="Google Shape;843;p58"/>
          <p:cNvSpPr/>
          <p:nvPr/>
        </p:nvSpPr>
        <p:spPr>
          <a:xfrm flipH="1" rot="10800000">
            <a:off x="3340334" y="2870286"/>
            <a:ext cx="1370700" cy="1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8"/>
          <p:cNvSpPr/>
          <p:nvPr/>
        </p:nvSpPr>
        <p:spPr>
          <a:xfrm>
            <a:off x="307300" y="1085963"/>
            <a:ext cx="1956000" cy="356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tools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5" name="Google Shape;845;p58">
            <a:hlinkClick r:id="rId11"/>
          </p:cNvPr>
          <p:cNvSpPr txBox="1"/>
          <p:nvPr/>
        </p:nvSpPr>
        <p:spPr>
          <a:xfrm>
            <a:off x="5250575" y="3541850"/>
            <a:ext cx="3632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9F9F9"/>
                </a:solidFill>
                <a:latin typeface="Inter"/>
                <a:ea typeface="Inter"/>
                <a:cs typeface="Inter"/>
                <a:sym typeface="Inter"/>
              </a:rPr>
              <a:t>Click here for GitHub pillar presentation </a:t>
            </a:r>
            <a:r>
              <a:rPr lang="en" sz="1200">
                <a:solidFill>
                  <a:srgbClr val="F9F9F9"/>
                </a:solidFill>
                <a:latin typeface="Inter"/>
                <a:ea typeface="Inter"/>
                <a:cs typeface="Inter"/>
                <a:sym typeface="Inter"/>
              </a:rPr>
              <a:t>assets</a:t>
            </a:r>
            <a:r>
              <a:rPr lang="en" sz="1200">
                <a:solidFill>
                  <a:srgbClr val="F9F9F9"/>
                </a:solidFill>
                <a:latin typeface="Inter"/>
                <a:ea typeface="Inter"/>
                <a:cs typeface="Inter"/>
                <a:sym typeface="Inter"/>
              </a:rPr>
              <a:t> to sprinkle some magic into your slides 🌟</a:t>
            </a:r>
            <a:endParaRPr i="0" sz="1200" u="none" cap="none" strike="noStrike">
              <a:solidFill>
                <a:srgbClr val="E2C5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6" name="Google Shape;846;p58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602" r="612" t="0"/>
          <a:stretch/>
        </p:blipFill>
        <p:spPr>
          <a:xfrm>
            <a:off x="5258164" y="1231376"/>
            <a:ext cx="3617100" cy="2028600"/>
          </a:xfrm>
          <a:prstGeom prst="roundRect">
            <a:avLst>
              <a:gd fmla="val 272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14300">
              <a:srgbClr val="000000">
                <a:alpha val="50000"/>
              </a:srgbClr>
            </a:outerShdw>
          </a:effectLst>
        </p:spPr>
      </p:pic>
      <p:grpSp>
        <p:nvGrpSpPr>
          <p:cNvPr id="847" name="Google Shape;847;p58"/>
          <p:cNvGrpSpPr/>
          <p:nvPr/>
        </p:nvGrpSpPr>
        <p:grpSpPr>
          <a:xfrm>
            <a:off x="5250381" y="1086062"/>
            <a:ext cx="3632597" cy="203833"/>
            <a:chOff x="298225" y="2203850"/>
            <a:chExt cx="7143750" cy="411950"/>
          </a:xfrm>
        </p:grpSpPr>
        <p:grpSp>
          <p:nvGrpSpPr>
            <p:cNvPr id="848" name="Google Shape;848;p58"/>
            <p:cNvGrpSpPr/>
            <p:nvPr/>
          </p:nvGrpSpPr>
          <p:grpSpPr>
            <a:xfrm>
              <a:off x="298225" y="2203850"/>
              <a:ext cx="7143750" cy="411950"/>
              <a:chOff x="238125" y="2651525"/>
              <a:chExt cx="7143750" cy="411950"/>
            </a:xfrm>
          </p:grpSpPr>
          <p:sp>
            <p:nvSpPr>
              <p:cNvPr id="849" name="Google Shape;849;p58"/>
              <p:cNvSpPr/>
              <p:nvPr/>
            </p:nvSpPr>
            <p:spPr>
              <a:xfrm>
                <a:off x="238125" y="2651525"/>
                <a:ext cx="7143750" cy="411950"/>
              </a:xfrm>
              <a:custGeom>
                <a:rect b="b" l="l" r="r" t="t"/>
                <a:pathLst>
                  <a:path extrusionOk="0" h="16478" w="285750">
                    <a:moveTo>
                      <a:pt x="794" y="0"/>
                    </a:moveTo>
                    <a:cubicBezTo>
                      <a:pt x="349" y="0"/>
                      <a:pt x="0" y="349"/>
                      <a:pt x="0" y="794"/>
                    </a:cubicBezTo>
                    <a:lnTo>
                      <a:pt x="0" y="16478"/>
                    </a:lnTo>
                    <a:lnTo>
                      <a:pt x="285750" y="16478"/>
                    </a:lnTo>
                    <a:lnTo>
                      <a:pt x="285750" y="794"/>
                    </a:lnTo>
                    <a:cubicBezTo>
                      <a:pt x="285750" y="349"/>
                      <a:pt x="285401" y="0"/>
                      <a:pt x="284956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58"/>
              <p:cNvSpPr/>
              <p:nvPr/>
            </p:nvSpPr>
            <p:spPr>
              <a:xfrm>
                <a:off x="238125" y="3058300"/>
                <a:ext cx="7143750" cy="5175"/>
              </a:xfrm>
              <a:custGeom>
                <a:rect b="b" l="l" r="r" t="t"/>
                <a:pathLst>
                  <a:path extrusionOk="0" h="207" w="285750">
                    <a:moveTo>
                      <a:pt x="0" y="1"/>
                    </a:moveTo>
                    <a:lnTo>
                      <a:pt x="0" y="207"/>
                    </a:lnTo>
                    <a:lnTo>
                      <a:pt x="285750" y="207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0D1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8"/>
              <p:cNvSpPr/>
              <p:nvPr/>
            </p:nvSpPr>
            <p:spPr>
              <a:xfrm>
                <a:off x="238125" y="2879700"/>
                <a:ext cx="7143750" cy="178625"/>
              </a:xfrm>
              <a:custGeom>
                <a:rect b="b" l="l" r="r" t="t"/>
                <a:pathLst>
                  <a:path extrusionOk="0" h="7145" w="285750">
                    <a:moveTo>
                      <a:pt x="0" y="1"/>
                    </a:moveTo>
                    <a:lnTo>
                      <a:pt x="0" y="7145"/>
                    </a:lnTo>
                    <a:lnTo>
                      <a:pt x="285750" y="7145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8"/>
              <p:cNvSpPr/>
              <p:nvPr/>
            </p:nvSpPr>
            <p:spPr>
              <a:xfrm>
                <a:off x="31987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2191" y="1096"/>
                    </a:moveTo>
                    <a:lnTo>
                      <a:pt x="0" y="1096"/>
                    </a:lnTo>
                    <a:moveTo>
                      <a:pt x="0" y="1096"/>
                    </a:moveTo>
                    <a:lnTo>
                      <a:pt x="1096" y="1"/>
                    </a:lnTo>
                    <a:moveTo>
                      <a:pt x="0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58"/>
              <p:cNvSpPr/>
              <p:nvPr/>
            </p:nvSpPr>
            <p:spPr>
              <a:xfrm>
                <a:off x="478625" y="2940425"/>
                <a:ext cx="54775" cy="57175"/>
              </a:xfrm>
              <a:custGeom>
                <a:rect b="b" l="l" r="r" t="t"/>
                <a:pathLst>
                  <a:path extrusionOk="0" fill="none" h="2287" w="2191">
                    <a:moveTo>
                      <a:pt x="0" y="1096"/>
                    </a:moveTo>
                    <a:lnTo>
                      <a:pt x="2191" y="1096"/>
                    </a:lnTo>
                    <a:moveTo>
                      <a:pt x="2191" y="1096"/>
                    </a:moveTo>
                    <a:lnTo>
                      <a:pt x="1096" y="1"/>
                    </a:lnTo>
                    <a:moveTo>
                      <a:pt x="2191" y="1096"/>
                    </a:moveTo>
                    <a:lnTo>
                      <a:pt x="1096" y="2287"/>
                    </a:lnTo>
                  </a:path>
                </a:pathLst>
              </a:custGeom>
              <a:noFill/>
              <a:ln cap="rnd" cmpd="sng" w="7550">
                <a:solidFill>
                  <a:srgbClr val="BABCB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8"/>
              <p:cNvSpPr/>
              <p:nvPr/>
            </p:nvSpPr>
            <p:spPr>
              <a:xfrm>
                <a:off x="636175" y="2940425"/>
                <a:ext cx="55200" cy="57175"/>
              </a:xfrm>
              <a:custGeom>
                <a:rect b="b" l="l" r="r" t="t"/>
                <a:pathLst>
                  <a:path extrusionOk="0" fill="none" h="2287" w="2208">
                    <a:moveTo>
                      <a:pt x="2128" y="572"/>
                    </a:moveTo>
                    <a:cubicBezTo>
                      <a:pt x="1937" y="239"/>
                      <a:pt x="1572" y="1"/>
                      <a:pt x="1144" y="1"/>
                    </a:cubicBezTo>
                    <a:cubicBezTo>
                      <a:pt x="509" y="1"/>
                      <a:pt x="1" y="509"/>
                      <a:pt x="1" y="1144"/>
                    </a:cubicBezTo>
                    <a:cubicBezTo>
                      <a:pt x="1" y="1779"/>
                      <a:pt x="509" y="2287"/>
                      <a:pt x="1144" y="2287"/>
                    </a:cubicBezTo>
                    <a:cubicBezTo>
                      <a:pt x="1572" y="2287"/>
                      <a:pt x="1953" y="2033"/>
                      <a:pt x="2144" y="1684"/>
                    </a:cubicBezTo>
                    <a:cubicBezTo>
                      <a:pt x="2176" y="1636"/>
                      <a:pt x="2191" y="1604"/>
                      <a:pt x="2207" y="1572"/>
                    </a:cubicBez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8"/>
              <p:cNvSpPr/>
              <p:nvPr/>
            </p:nvSpPr>
            <p:spPr>
              <a:xfrm>
                <a:off x="672300" y="2936850"/>
                <a:ext cx="27400" cy="27425"/>
              </a:xfrm>
              <a:custGeom>
                <a:rect b="b" l="l" r="r" t="t"/>
                <a:pathLst>
                  <a:path extrusionOk="0" h="1097" w="1096">
                    <a:moveTo>
                      <a:pt x="1096" y="1"/>
                    </a:moveTo>
                    <a:lnTo>
                      <a:pt x="0" y="1096"/>
                    </a:lnTo>
                    <a:lnTo>
                      <a:pt x="1096" y="1096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8"/>
              <p:cNvSpPr/>
              <p:nvPr/>
            </p:nvSpPr>
            <p:spPr>
              <a:xfrm>
                <a:off x="773900" y="2899550"/>
                <a:ext cx="6072200" cy="138925"/>
              </a:xfrm>
              <a:custGeom>
                <a:rect b="b" l="l" r="r" t="t"/>
                <a:pathLst>
                  <a:path extrusionOk="0" h="5557" w="242888">
                    <a:moveTo>
                      <a:pt x="2778" y="1"/>
                    </a:moveTo>
                    <a:cubicBezTo>
                      <a:pt x="1239" y="1"/>
                      <a:pt x="0" y="1239"/>
                      <a:pt x="0" y="2779"/>
                    </a:cubicBezTo>
                    <a:cubicBezTo>
                      <a:pt x="0" y="4319"/>
                      <a:pt x="1239" y="5557"/>
                      <a:pt x="2778" y="5557"/>
                    </a:cubicBezTo>
                    <a:lnTo>
                      <a:pt x="240110" y="5557"/>
                    </a:lnTo>
                    <a:cubicBezTo>
                      <a:pt x="241650" y="5557"/>
                      <a:pt x="242888" y="4319"/>
                      <a:pt x="242888" y="2779"/>
                    </a:cubicBezTo>
                    <a:cubicBezTo>
                      <a:pt x="242888" y="1239"/>
                      <a:pt x="241650" y="1"/>
                      <a:pt x="240110" y="1"/>
                    </a:cubicBezTo>
                    <a:close/>
                  </a:path>
                </a:pathLst>
              </a:custGeom>
              <a:solidFill>
                <a:srgbClr val="1B1F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8"/>
              <p:cNvSpPr/>
              <p:nvPr/>
            </p:nvSpPr>
            <p:spPr>
              <a:xfrm>
                <a:off x="6719475" y="2931700"/>
                <a:ext cx="74650" cy="70675"/>
              </a:xfrm>
              <a:custGeom>
                <a:rect b="b" l="l" r="r" t="t"/>
                <a:pathLst>
                  <a:path extrusionOk="0" h="2827" w="2986">
                    <a:moveTo>
                      <a:pt x="1493" y="620"/>
                    </a:moveTo>
                    <a:lnTo>
                      <a:pt x="1747" y="1223"/>
                    </a:lnTo>
                    <a:lnTo>
                      <a:pt x="2398" y="1271"/>
                    </a:lnTo>
                    <a:lnTo>
                      <a:pt x="1906" y="1699"/>
                    </a:lnTo>
                    <a:lnTo>
                      <a:pt x="2049" y="2334"/>
                    </a:lnTo>
                    <a:lnTo>
                      <a:pt x="1493" y="2001"/>
                    </a:lnTo>
                    <a:lnTo>
                      <a:pt x="937" y="2334"/>
                    </a:lnTo>
                    <a:lnTo>
                      <a:pt x="1080" y="1699"/>
                    </a:lnTo>
                    <a:lnTo>
                      <a:pt x="588" y="1271"/>
                    </a:lnTo>
                    <a:lnTo>
                      <a:pt x="1239" y="1207"/>
                    </a:lnTo>
                    <a:lnTo>
                      <a:pt x="1493" y="620"/>
                    </a:lnTo>
                    <a:close/>
                    <a:moveTo>
                      <a:pt x="1493" y="1"/>
                    </a:moveTo>
                    <a:lnTo>
                      <a:pt x="1080" y="985"/>
                    </a:lnTo>
                    <a:lnTo>
                      <a:pt x="1" y="1080"/>
                    </a:lnTo>
                    <a:lnTo>
                      <a:pt x="810" y="1779"/>
                    </a:lnTo>
                    <a:lnTo>
                      <a:pt x="572" y="2826"/>
                    </a:lnTo>
                    <a:lnTo>
                      <a:pt x="1493" y="2271"/>
                    </a:lnTo>
                    <a:lnTo>
                      <a:pt x="2414" y="2826"/>
                    </a:lnTo>
                    <a:lnTo>
                      <a:pt x="2176" y="1779"/>
                    </a:lnTo>
                    <a:lnTo>
                      <a:pt x="2985" y="1080"/>
                    </a:lnTo>
                    <a:lnTo>
                      <a:pt x="1906" y="985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8"/>
              <p:cNvSpPr/>
              <p:nvPr/>
            </p:nvSpPr>
            <p:spPr>
              <a:xfrm>
                <a:off x="843350" y="2946775"/>
                <a:ext cx="39700" cy="52025"/>
              </a:xfrm>
              <a:custGeom>
                <a:rect b="b" l="l" r="r" t="t"/>
                <a:pathLst>
                  <a:path extrusionOk="0" h="2081" w="1588">
                    <a:moveTo>
                      <a:pt x="794" y="191"/>
                    </a:moveTo>
                    <a:cubicBezTo>
                      <a:pt x="969" y="191"/>
                      <a:pt x="1096" y="318"/>
                      <a:pt x="1096" y="493"/>
                    </a:cubicBezTo>
                    <a:lnTo>
                      <a:pt x="1096" y="699"/>
                    </a:lnTo>
                    <a:lnTo>
                      <a:pt x="493" y="699"/>
                    </a:lnTo>
                    <a:lnTo>
                      <a:pt x="493" y="493"/>
                    </a:lnTo>
                    <a:cubicBezTo>
                      <a:pt x="493" y="318"/>
                      <a:pt x="620" y="191"/>
                      <a:pt x="794" y="191"/>
                    </a:cubicBezTo>
                    <a:close/>
                    <a:moveTo>
                      <a:pt x="794" y="1"/>
                    </a:moveTo>
                    <a:cubicBezTo>
                      <a:pt x="524" y="1"/>
                      <a:pt x="302" y="223"/>
                      <a:pt x="302" y="493"/>
                    </a:cubicBezTo>
                    <a:lnTo>
                      <a:pt x="302" y="699"/>
                    </a:lnTo>
                    <a:lnTo>
                      <a:pt x="207" y="699"/>
                    </a:lnTo>
                    <a:cubicBezTo>
                      <a:pt x="96" y="699"/>
                      <a:pt x="0" y="779"/>
                      <a:pt x="0" y="890"/>
                    </a:cubicBezTo>
                    <a:lnTo>
                      <a:pt x="0" y="1890"/>
                    </a:lnTo>
                    <a:cubicBezTo>
                      <a:pt x="0" y="1985"/>
                      <a:pt x="96" y="2080"/>
                      <a:pt x="207" y="2080"/>
                    </a:cubicBezTo>
                    <a:lnTo>
                      <a:pt x="1397" y="2080"/>
                    </a:lnTo>
                    <a:cubicBezTo>
                      <a:pt x="1493" y="2080"/>
                      <a:pt x="1588" y="1985"/>
                      <a:pt x="1588" y="1890"/>
                    </a:cubicBezTo>
                    <a:lnTo>
                      <a:pt x="1588" y="890"/>
                    </a:lnTo>
                    <a:cubicBezTo>
                      <a:pt x="1588" y="779"/>
                      <a:pt x="1493" y="699"/>
                      <a:pt x="1397" y="699"/>
                    </a:cubicBezTo>
                    <a:lnTo>
                      <a:pt x="1286" y="699"/>
                    </a:lnTo>
                    <a:lnTo>
                      <a:pt x="1286" y="493"/>
                    </a:lnTo>
                    <a:cubicBezTo>
                      <a:pt x="1286" y="223"/>
                      <a:pt x="1064" y="1"/>
                      <a:pt x="794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8"/>
              <p:cNvSpPr/>
              <p:nvPr/>
            </p:nvSpPr>
            <p:spPr>
              <a:xfrm>
                <a:off x="1895075" y="2765800"/>
                <a:ext cx="59550" cy="59575"/>
              </a:xfrm>
              <a:custGeom>
                <a:rect b="b" l="l" r="r" t="t"/>
                <a:pathLst>
                  <a:path extrusionOk="0" h="2383" w="2382">
                    <a:moveTo>
                      <a:pt x="1191" y="1"/>
                    </a:moveTo>
                    <a:cubicBezTo>
                      <a:pt x="1302" y="1"/>
                      <a:pt x="1397" y="80"/>
                      <a:pt x="1397" y="191"/>
                    </a:cubicBezTo>
                    <a:lnTo>
                      <a:pt x="1397" y="985"/>
                    </a:lnTo>
                    <a:lnTo>
                      <a:pt x="2191" y="985"/>
                    </a:lnTo>
                    <a:cubicBezTo>
                      <a:pt x="2286" y="985"/>
                      <a:pt x="2381" y="1080"/>
                      <a:pt x="2381" y="1192"/>
                    </a:cubicBezTo>
                    <a:cubicBezTo>
                      <a:pt x="2381" y="1287"/>
                      <a:pt x="2286" y="1382"/>
                      <a:pt x="2191" y="1382"/>
                    </a:cubicBezTo>
                    <a:lnTo>
                      <a:pt x="1397" y="1382"/>
                    </a:lnTo>
                    <a:lnTo>
                      <a:pt x="1397" y="2176"/>
                    </a:lnTo>
                    <a:cubicBezTo>
                      <a:pt x="1397" y="2287"/>
                      <a:pt x="1302" y="2382"/>
                      <a:pt x="1191" y="2382"/>
                    </a:cubicBezTo>
                    <a:cubicBezTo>
                      <a:pt x="1080" y="2382"/>
                      <a:pt x="1000" y="2287"/>
                      <a:pt x="1000" y="2176"/>
                    </a:cubicBezTo>
                    <a:lnTo>
                      <a:pt x="1000" y="1382"/>
                    </a:lnTo>
                    <a:lnTo>
                      <a:pt x="207" y="1382"/>
                    </a:lnTo>
                    <a:cubicBezTo>
                      <a:pt x="95" y="1382"/>
                      <a:pt x="0" y="1287"/>
                      <a:pt x="0" y="1192"/>
                    </a:cubicBezTo>
                    <a:cubicBezTo>
                      <a:pt x="0" y="1080"/>
                      <a:pt x="95" y="985"/>
                      <a:pt x="207" y="985"/>
                    </a:cubicBezTo>
                    <a:lnTo>
                      <a:pt x="1000" y="985"/>
                    </a:lnTo>
                    <a:lnTo>
                      <a:pt x="1000" y="191"/>
                    </a:lnTo>
                    <a:cubicBezTo>
                      <a:pt x="1000" y="80"/>
                      <a:pt x="1080" y="1"/>
                      <a:pt x="1191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58"/>
              <p:cNvSpPr/>
              <p:nvPr/>
            </p:nvSpPr>
            <p:spPr>
              <a:xfrm>
                <a:off x="421875" y="2711050"/>
                <a:ext cx="1512900" cy="188525"/>
              </a:xfrm>
              <a:custGeom>
                <a:rect b="b" l="l" r="r" t="t"/>
                <a:pathLst>
                  <a:path extrusionOk="0" h="7541" w="60516">
                    <a:moveTo>
                      <a:pt x="9716" y="0"/>
                    </a:moveTo>
                    <a:cubicBezTo>
                      <a:pt x="8843" y="0"/>
                      <a:pt x="8128" y="715"/>
                      <a:pt x="8128" y="1588"/>
                    </a:cubicBezTo>
                    <a:lnTo>
                      <a:pt x="8128" y="5160"/>
                    </a:lnTo>
                    <a:cubicBezTo>
                      <a:pt x="8128" y="6033"/>
                      <a:pt x="7414" y="6747"/>
                      <a:pt x="6541" y="6747"/>
                    </a:cubicBezTo>
                    <a:lnTo>
                      <a:pt x="0" y="6747"/>
                    </a:lnTo>
                    <a:lnTo>
                      <a:pt x="0" y="7541"/>
                    </a:lnTo>
                    <a:lnTo>
                      <a:pt x="60516" y="7541"/>
                    </a:lnTo>
                    <a:lnTo>
                      <a:pt x="60516" y="6747"/>
                    </a:lnTo>
                    <a:lnTo>
                      <a:pt x="57341" y="6747"/>
                    </a:lnTo>
                    <a:cubicBezTo>
                      <a:pt x="56468" y="6747"/>
                      <a:pt x="55753" y="6033"/>
                      <a:pt x="55753" y="5160"/>
                    </a:cubicBezTo>
                    <a:lnTo>
                      <a:pt x="55753" y="1588"/>
                    </a:lnTo>
                    <a:cubicBezTo>
                      <a:pt x="55753" y="715"/>
                      <a:pt x="55039" y="0"/>
                      <a:pt x="54166" y="0"/>
                    </a:cubicBezTo>
                    <a:close/>
                  </a:path>
                </a:pathLst>
              </a:custGeom>
              <a:solidFill>
                <a:srgbClr val="3238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58"/>
              <p:cNvSpPr/>
              <p:nvPr/>
            </p:nvSpPr>
            <p:spPr>
              <a:xfrm>
                <a:off x="1718850" y="2778125"/>
                <a:ext cx="34950" cy="34550"/>
              </a:xfrm>
              <a:custGeom>
                <a:rect b="b" l="l" r="r" t="t"/>
                <a:pathLst>
                  <a:path extrusionOk="0" fill="none" h="1382" w="1398">
                    <a:moveTo>
                      <a:pt x="1398" y="0"/>
                    </a:moveTo>
                    <a:lnTo>
                      <a:pt x="1" y="1381"/>
                    </a:lnTo>
                    <a:moveTo>
                      <a:pt x="1" y="0"/>
                    </a:moveTo>
                    <a:lnTo>
                      <a:pt x="1398" y="1381"/>
                    </a:lnTo>
                  </a:path>
                </a:pathLst>
              </a:custGeom>
              <a:noFill/>
              <a:ln cap="rnd" cmpd="sng" w="7550">
                <a:solidFill>
                  <a:srgbClr val="DADCE0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58"/>
              <p:cNvSpPr/>
              <p:nvPr/>
            </p:nvSpPr>
            <p:spPr>
              <a:xfrm>
                <a:off x="684600" y="2750725"/>
                <a:ext cx="79400" cy="77825"/>
              </a:xfrm>
              <a:custGeom>
                <a:rect b="b" l="l" r="r" t="t"/>
                <a:pathLst>
                  <a:path extrusionOk="0" h="3113" w="3176">
                    <a:moveTo>
                      <a:pt x="1588" y="1"/>
                    </a:moveTo>
                    <a:cubicBezTo>
                      <a:pt x="715" y="1"/>
                      <a:pt x="0" y="715"/>
                      <a:pt x="0" y="1588"/>
                    </a:cubicBezTo>
                    <a:cubicBezTo>
                      <a:pt x="0" y="2287"/>
                      <a:pt x="461" y="2890"/>
                      <a:pt x="1080" y="3096"/>
                    </a:cubicBezTo>
                    <a:cubicBezTo>
                      <a:pt x="1159" y="3112"/>
                      <a:pt x="1191" y="3065"/>
                      <a:pt x="1191" y="3017"/>
                    </a:cubicBezTo>
                    <a:cubicBezTo>
                      <a:pt x="1191" y="2985"/>
                      <a:pt x="1191" y="2858"/>
                      <a:pt x="1191" y="2731"/>
                    </a:cubicBezTo>
                    <a:cubicBezTo>
                      <a:pt x="794" y="2795"/>
                      <a:pt x="699" y="2620"/>
                      <a:pt x="667" y="2541"/>
                    </a:cubicBezTo>
                    <a:cubicBezTo>
                      <a:pt x="635" y="2493"/>
                      <a:pt x="572" y="2350"/>
                      <a:pt x="493" y="2318"/>
                    </a:cubicBezTo>
                    <a:cubicBezTo>
                      <a:pt x="445" y="2287"/>
                      <a:pt x="366" y="2207"/>
                      <a:pt x="493" y="2207"/>
                    </a:cubicBezTo>
                    <a:cubicBezTo>
                      <a:pt x="620" y="2207"/>
                      <a:pt x="715" y="2318"/>
                      <a:pt x="747" y="2366"/>
                    </a:cubicBezTo>
                    <a:cubicBezTo>
                      <a:pt x="889" y="2604"/>
                      <a:pt x="1112" y="2541"/>
                      <a:pt x="1207" y="2509"/>
                    </a:cubicBezTo>
                    <a:cubicBezTo>
                      <a:pt x="1223" y="2398"/>
                      <a:pt x="1255" y="2334"/>
                      <a:pt x="1302" y="2287"/>
                    </a:cubicBezTo>
                    <a:cubicBezTo>
                      <a:pt x="953" y="2255"/>
                      <a:pt x="588" y="2112"/>
                      <a:pt x="588" y="1509"/>
                    </a:cubicBezTo>
                    <a:cubicBezTo>
                      <a:pt x="588" y="1334"/>
                      <a:pt x="635" y="1191"/>
                      <a:pt x="747" y="1080"/>
                    </a:cubicBezTo>
                    <a:cubicBezTo>
                      <a:pt x="731" y="1033"/>
                      <a:pt x="667" y="874"/>
                      <a:pt x="762" y="652"/>
                    </a:cubicBezTo>
                    <a:cubicBezTo>
                      <a:pt x="762" y="652"/>
                      <a:pt x="889" y="620"/>
                      <a:pt x="1191" y="826"/>
                    </a:cubicBezTo>
                    <a:cubicBezTo>
                      <a:pt x="1318" y="779"/>
                      <a:pt x="1461" y="763"/>
                      <a:pt x="1588" y="763"/>
                    </a:cubicBezTo>
                    <a:cubicBezTo>
                      <a:pt x="1731" y="763"/>
                      <a:pt x="1858" y="779"/>
                      <a:pt x="1985" y="826"/>
                    </a:cubicBezTo>
                    <a:cubicBezTo>
                      <a:pt x="2286" y="620"/>
                      <a:pt x="2429" y="652"/>
                      <a:pt x="2429" y="652"/>
                    </a:cubicBezTo>
                    <a:cubicBezTo>
                      <a:pt x="2509" y="874"/>
                      <a:pt x="2461" y="1033"/>
                      <a:pt x="2445" y="1080"/>
                    </a:cubicBezTo>
                    <a:cubicBezTo>
                      <a:pt x="2540" y="1191"/>
                      <a:pt x="2604" y="1334"/>
                      <a:pt x="2604" y="1509"/>
                    </a:cubicBezTo>
                    <a:cubicBezTo>
                      <a:pt x="2604" y="2112"/>
                      <a:pt x="2239" y="2255"/>
                      <a:pt x="1874" y="2287"/>
                    </a:cubicBezTo>
                    <a:cubicBezTo>
                      <a:pt x="1937" y="2334"/>
                      <a:pt x="1985" y="2430"/>
                      <a:pt x="1985" y="2588"/>
                    </a:cubicBezTo>
                    <a:cubicBezTo>
                      <a:pt x="1985" y="2795"/>
                      <a:pt x="1985" y="2969"/>
                      <a:pt x="1985" y="3017"/>
                    </a:cubicBezTo>
                    <a:cubicBezTo>
                      <a:pt x="1985" y="3065"/>
                      <a:pt x="2017" y="3112"/>
                      <a:pt x="2096" y="3096"/>
                    </a:cubicBezTo>
                    <a:cubicBezTo>
                      <a:pt x="2715" y="2890"/>
                      <a:pt x="3175" y="2287"/>
                      <a:pt x="3175" y="1588"/>
                    </a:cubicBezTo>
                    <a:cubicBezTo>
                      <a:pt x="3175" y="715"/>
                      <a:pt x="2461" y="1"/>
                      <a:pt x="1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58"/>
              <p:cNvSpPr/>
              <p:nvPr/>
            </p:nvSpPr>
            <p:spPr>
              <a:xfrm>
                <a:off x="5024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4" y="0"/>
                    </a:moveTo>
                    <a:cubicBezTo>
                      <a:pt x="509" y="0"/>
                      <a:pt x="1" y="508"/>
                      <a:pt x="1" y="1143"/>
                    </a:cubicBezTo>
                    <a:cubicBezTo>
                      <a:pt x="1" y="1762"/>
                      <a:pt x="509" y="2286"/>
                      <a:pt x="1144" y="2286"/>
                    </a:cubicBezTo>
                    <a:cubicBezTo>
                      <a:pt x="1763" y="2286"/>
                      <a:pt x="2271" y="1762"/>
                      <a:pt x="2271" y="1143"/>
                    </a:cubicBezTo>
                    <a:cubicBezTo>
                      <a:pt x="2271" y="508"/>
                      <a:pt x="1763" y="0"/>
                      <a:pt x="1144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58"/>
              <p:cNvSpPr/>
              <p:nvPr/>
            </p:nvSpPr>
            <p:spPr>
              <a:xfrm>
                <a:off x="403225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58"/>
              <p:cNvSpPr/>
              <p:nvPr/>
            </p:nvSpPr>
            <p:spPr>
              <a:xfrm>
                <a:off x="304000" y="2749550"/>
                <a:ext cx="56775" cy="57175"/>
              </a:xfrm>
              <a:custGeom>
                <a:rect b="b" l="l" r="r" t="t"/>
                <a:pathLst>
                  <a:path extrusionOk="0" h="2287" w="2271">
                    <a:moveTo>
                      <a:pt x="1143" y="0"/>
                    </a:moveTo>
                    <a:cubicBezTo>
                      <a:pt x="508" y="0"/>
                      <a:pt x="0" y="508"/>
                      <a:pt x="0" y="1143"/>
                    </a:cubicBezTo>
                    <a:cubicBezTo>
                      <a:pt x="0" y="1762"/>
                      <a:pt x="508" y="2286"/>
                      <a:pt x="1143" y="2286"/>
                    </a:cubicBezTo>
                    <a:cubicBezTo>
                      <a:pt x="1762" y="2286"/>
                      <a:pt x="2270" y="1762"/>
                      <a:pt x="2270" y="1143"/>
                    </a:cubicBezTo>
                    <a:cubicBezTo>
                      <a:pt x="2270" y="508"/>
                      <a:pt x="1762" y="0"/>
                      <a:pt x="1143" y="0"/>
                    </a:cubicBezTo>
                    <a:close/>
                  </a:path>
                </a:pathLst>
              </a:custGeom>
              <a:solidFill>
                <a:srgbClr val="1B1F24"/>
              </a:solidFill>
              <a:ln cap="flat" cmpd="sng" w="2375">
                <a:solidFill>
                  <a:srgbClr val="1B1F24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58"/>
              <p:cNvSpPr/>
              <p:nvPr/>
            </p:nvSpPr>
            <p:spPr>
              <a:xfrm>
                <a:off x="7059600" y="29146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82" y="4367"/>
                      <a:pt x="2175" y="4367"/>
                    </a:cubicBezTo>
                    <a:cubicBezTo>
                      <a:pt x="969" y="4367"/>
                      <a:pt x="1" y="3382"/>
                      <a:pt x="1" y="2176"/>
                    </a:cubicBezTo>
                    <a:cubicBezTo>
                      <a:pt x="1" y="969"/>
                      <a:pt x="969" y="1"/>
                      <a:pt x="2175" y="1"/>
                    </a:cubicBezTo>
                    <a:cubicBezTo>
                      <a:pt x="3382" y="1"/>
                      <a:pt x="4366" y="969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8"/>
              <p:cNvSpPr/>
              <p:nvPr/>
            </p:nvSpPr>
            <p:spPr>
              <a:xfrm>
                <a:off x="6920700" y="2929325"/>
                <a:ext cx="71850" cy="71850"/>
              </a:xfrm>
              <a:custGeom>
                <a:rect b="b" l="l" r="r" t="t"/>
                <a:pathLst>
                  <a:path extrusionOk="0" h="2874" w="2874">
                    <a:moveTo>
                      <a:pt x="889" y="302"/>
                    </a:moveTo>
                    <a:cubicBezTo>
                      <a:pt x="889" y="127"/>
                      <a:pt x="1016" y="0"/>
                      <a:pt x="1191" y="0"/>
                    </a:cubicBezTo>
                    <a:cubicBezTo>
                      <a:pt x="1350" y="0"/>
                      <a:pt x="1477" y="127"/>
                      <a:pt x="1477" y="302"/>
                    </a:cubicBezTo>
                    <a:lnTo>
                      <a:pt x="1477" y="492"/>
                    </a:lnTo>
                    <a:lnTo>
                      <a:pt x="1985" y="492"/>
                    </a:lnTo>
                    <a:cubicBezTo>
                      <a:pt x="2191" y="492"/>
                      <a:pt x="2382" y="667"/>
                      <a:pt x="2382" y="889"/>
                    </a:cubicBezTo>
                    <a:lnTo>
                      <a:pt x="2382" y="1397"/>
                    </a:lnTo>
                    <a:lnTo>
                      <a:pt x="2572" y="1397"/>
                    </a:lnTo>
                    <a:cubicBezTo>
                      <a:pt x="2731" y="1397"/>
                      <a:pt x="2874" y="1524"/>
                      <a:pt x="2874" y="1683"/>
                    </a:cubicBezTo>
                    <a:cubicBezTo>
                      <a:pt x="2874" y="1858"/>
                      <a:pt x="2731" y="1985"/>
                      <a:pt x="2572" y="1985"/>
                    </a:cubicBezTo>
                    <a:lnTo>
                      <a:pt x="2382" y="1985"/>
                    </a:lnTo>
                    <a:lnTo>
                      <a:pt x="2382" y="2477"/>
                    </a:lnTo>
                    <a:cubicBezTo>
                      <a:pt x="2382" y="2699"/>
                      <a:pt x="2191" y="2874"/>
                      <a:pt x="1985" y="2874"/>
                    </a:cubicBezTo>
                    <a:lnTo>
                      <a:pt x="1477" y="2874"/>
                    </a:lnTo>
                    <a:lnTo>
                      <a:pt x="1477" y="2588"/>
                    </a:lnTo>
                    <a:cubicBezTo>
                      <a:pt x="1477" y="2413"/>
                      <a:pt x="1350" y="2286"/>
                      <a:pt x="1191" y="2286"/>
                    </a:cubicBezTo>
                    <a:cubicBezTo>
                      <a:pt x="1016" y="2286"/>
                      <a:pt x="889" y="2413"/>
                      <a:pt x="889" y="2588"/>
                    </a:cubicBezTo>
                    <a:lnTo>
                      <a:pt x="889" y="2874"/>
                    </a:lnTo>
                    <a:lnTo>
                      <a:pt x="397" y="2874"/>
                    </a:lnTo>
                    <a:cubicBezTo>
                      <a:pt x="175" y="2874"/>
                      <a:pt x="0" y="2699"/>
                      <a:pt x="0" y="2477"/>
                    </a:cubicBezTo>
                    <a:lnTo>
                      <a:pt x="0" y="1985"/>
                    </a:lnTo>
                    <a:lnTo>
                      <a:pt x="191" y="1985"/>
                    </a:lnTo>
                    <a:cubicBezTo>
                      <a:pt x="350" y="1985"/>
                      <a:pt x="492" y="1858"/>
                      <a:pt x="492" y="1683"/>
                    </a:cubicBezTo>
                    <a:cubicBezTo>
                      <a:pt x="492" y="1524"/>
                      <a:pt x="350" y="1397"/>
                      <a:pt x="191" y="1397"/>
                    </a:cubicBezTo>
                    <a:lnTo>
                      <a:pt x="0" y="1397"/>
                    </a:lnTo>
                    <a:lnTo>
                      <a:pt x="0" y="889"/>
                    </a:lnTo>
                    <a:cubicBezTo>
                      <a:pt x="0" y="667"/>
                      <a:pt x="175" y="492"/>
                      <a:pt x="397" y="492"/>
                    </a:cubicBezTo>
                    <a:lnTo>
                      <a:pt x="889" y="492"/>
                    </a:ln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8"/>
              <p:cNvSpPr/>
              <p:nvPr/>
            </p:nvSpPr>
            <p:spPr>
              <a:xfrm>
                <a:off x="7265175" y="2936850"/>
                <a:ext cx="15100" cy="14725"/>
              </a:xfrm>
              <a:custGeom>
                <a:rect b="b" l="l" r="r" t="t"/>
                <a:pathLst>
                  <a:path extrusionOk="0" h="589" w="604">
                    <a:moveTo>
                      <a:pt x="302" y="1"/>
                    </a:moveTo>
                    <a:cubicBezTo>
                      <a:pt x="144" y="1"/>
                      <a:pt x="1" y="128"/>
                      <a:pt x="1" y="303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3"/>
                    </a:cubicBezTo>
                    <a:cubicBezTo>
                      <a:pt x="604" y="128"/>
                      <a:pt x="461" y="1"/>
                      <a:pt x="302" y="1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8"/>
              <p:cNvSpPr/>
              <p:nvPr/>
            </p:nvSpPr>
            <p:spPr>
              <a:xfrm>
                <a:off x="7265175" y="2961475"/>
                <a:ext cx="15100" cy="15100"/>
              </a:xfrm>
              <a:custGeom>
                <a:rect b="b" l="l" r="r" t="t"/>
                <a:pathLst>
                  <a:path extrusionOk="0" h="604" w="604">
                    <a:moveTo>
                      <a:pt x="302" y="0"/>
                    </a:moveTo>
                    <a:cubicBezTo>
                      <a:pt x="144" y="0"/>
                      <a:pt x="1" y="143"/>
                      <a:pt x="1" y="302"/>
                    </a:cubicBezTo>
                    <a:cubicBezTo>
                      <a:pt x="1" y="461"/>
                      <a:pt x="144" y="603"/>
                      <a:pt x="302" y="603"/>
                    </a:cubicBezTo>
                    <a:cubicBezTo>
                      <a:pt x="461" y="603"/>
                      <a:pt x="604" y="461"/>
                      <a:pt x="604" y="302"/>
                    </a:cubicBezTo>
                    <a:cubicBezTo>
                      <a:pt x="604" y="143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8"/>
              <p:cNvSpPr/>
              <p:nvPr/>
            </p:nvSpPr>
            <p:spPr>
              <a:xfrm>
                <a:off x="7265175" y="2986475"/>
                <a:ext cx="15100" cy="14700"/>
              </a:xfrm>
              <a:custGeom>
                <a:rect b="b" l="l" r="r" t="t"/>
                <a:pathLst>
                  <a:path extrusionOk="0" h="588" w="604">
                    <a:moveTo>
                      <a:pt x="302" y="0"/>
                    </a:moveTo>
                    <a:cubicBezTo>
                      <a:pt x="144" y="0"/>
                      <a:pt x="1" y="127"/>
                      <a:pt x="1" y="302"/>
                    </a:cubicBezTo>
                    <a:cubicBezTo>
                      <a:pt x="1" y="461"/>
                      <a:pt x="144" y="588"/>
                      <a:pt x="302" y="588"/>
                    </a:cubicBezTo>
                    <a:cubicBezTo>
                      <a:pt x="461" y="588"/>
                      <a:pt x="604" y="461"/>
                      <a:pt x="604" y="302"/>
                    </a:cubicBezTo>
                    <a:cubicBezTo>
                      <a:pt x="604" y="127"/>
                      <a:pt x="461" y="0"/>
                      <a:pt x="302" y="0"/>
                    </a:cubicBezTo>
                    <a:close/>
                  </a:path>
                </a:pathLst>
              </a:custGeom>
              <a:solidFill>
                <a:srgbClr val="DA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8"/>
              <p:cNvSpPr/>
              <p:nvPr/>
            </p:nvSpPr>
            <p:spPr>
              <a:xfrm>
                <a:off x="500450" y="2758275"/>
                <a:ext cx="61925" cy="61925"/>
              </a:xfrm>
              <a:custGeom>
                <a:rect b="b" l="l" r="r" t="t"/>
                <a:pathLst>
                  <a:path extrusionOk="0" h="2477" w="2477">
                    <a:moveTo>
                      <a:pt x="1239" y="2477"/>
                    </a:moveTo>
                    <a:cubicBezTo>
                      <a:pt x="1921" y="2477"/>
                      <a:pt x="2477" y="1921"/>
                      <a:pt x="2477" y="1239"/>
                    </a:cubicBezTo>
                    <a:cubicBezTo>
                      <a:pt x="2477" y="556"/>
                      <a:pt x="1921" y="0"/>
                      <a:pt x="1239" y="0"/>
                    </a:cubicBezTo>
                    <a:cubicBezTo>
                      <a:pt x="556" y="0"/>
                      <a:pt x="0" y="556"/>
                      <a:pt x="0" y="1239"/>
                    </a:cubicBezTo>
                    <a:cubicBezTo>
                      <a:pt x="0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85E8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8"/>
              <p:cNvSpPr/>
              <p:nvPr/>
            </p:nvSpPr>
            <p:spPr>
              <a:xfrm>
                <a:off x="501650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7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7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34D058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8"/>
              <p:cNvSpPr/>
              <p:nvPr/>
            </p:nvSpPr>
            <p:spPr>
              <a:xfrm>
                <a:off x="400425" y="2758275"/>
                <a:ext cx="61950" cy="61925"/>
              </a:xfrm>
              <a:custGeom>
                <a:rect b="b" l="l" r="r" t="t"/>
                <a:pathLst>
                  <a:path extrusionOk="0" h="2477" w="2478">
                    <a:moveTo>
                      <a:pt x="1239" y="2477"/>
                    </a:moveTo>
                    <a:cubicBezTo>
                      <a:pt x="1922" y="2477"/>
                      <a:pt x="2477" y="1921"/>
                      <a:pt x="2477" y="1239"/>
                    </a:cubicBezTo>
                    <a:cubicBezTo>
                      <a:pt x="2477" y="556"/>
                      <a:pt x="1922" y="0"/>
                      <a:pt x="1239" y="0"/>
                    </a:cubicBezTo>
                    <a:cubicBezTo>
                      <a:pt x="557" y="0"/>
                      <a:pt x="1" y="556"/>
                      <a:pt x="1" y="1239"/>
                    </a:cubicBezTo>
                    <a:cubicBezTo>
                      <a:pt x="1" y="1921"/>
                      <a:pt x="557" y="2477"/>
                      <a:pt x="1239" y="2477"/>
                    </a:cubicBezTo>
                    <a:close/>
                  </a:path>
                </a:pathLst>
              </a:custGeom>
              <a:solidFill>
                <a:srgbClr val="FFEA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8"/>
              <p:cNvSpPr/>
              <p:nvPr/>
            </p:nvSpPr>
            <p:spPr>
              <a:xfrm>
                <a:off x="4016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2" y="1192"/>
                    </a:moveTo>
                    <a:cubicBezTo>
                      <a:pt x="2382" y="1858"/>
                      <a:pt x="1842" y="2382"/>
                      <a:pt x="1191" y="2382"/>
                    </a:cubicBezTo>
                    <a:cubicBezTo>
                      <a:pt x="524" y="2382"/>
                      <a:pt x="1" y="1858"/>
                      <a:pt x="1" y="1192"/>
                    </a:cubicBezTo>
                    <a:cubicBezTo>
                      <a:pt x="1" y="541"/>
                      <a:pt x="524" y="1"/>
                      <a:pt x="1191" y="1"/>
                    </a:cubicBezTo>
                    <a:cubicBezTo>
                      <a:pt x="1842" y="1"/>
                      <a:pt x="2382" y="541"/>
                      <a:pt x="2382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FFD33D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8"/>
              <p:cNvSpPr/>
              <p:nvPr/>
            </p:nvSpPr>
            <p:spPr>
              <a:xfrm>
                <a:off x="300025" y="2758275"/>
                <a:ext cx="62325" cy="61925"/>
              </a:xfrm>
              <a:custGeom>
                <a:rect b="b" l="l" r="r" t="t"/>
                <a:pathLst>
                  <a:path extrusionOk="0" h="2477" w="2493">
                    <a:moveTo>
                      <a:pt x="1239" y="2477"/>
                    </a:moveTo>
                    <a:cubicBezTo>
                      <a:pt x="1937" y="2477"/>
                      <a:pt x="2493" y="1921"/>
                      <a:pt x="2493" y="1239"/>
                    </a:cubicBezTo>
                    <a:cubicBezTo>
                      <a:pt x="2493" y="556"/>
                      <a:pt x="1937" y="0"/>
                      <a:pt x="1239" y="0"/>
                    </a:cubicBezTo>
                    <a:cubicBezTo>
                      <a:pt x="556" y="0"/>
                      <a:pt x="1" y="556"/>
                      <a:pt x="1" y="1239"/>
                    </a:cubicBezTo>
                    <a:cubicBezTo>
                      <a:pt x="1" y="1921"/>
                      <a:pt x="556" y="2477"/>
                      <a:pt x="1239" y="2477"/>
                    </a:cubicBezTo>
                    <a:close/>
                  </a:path>
                </a:pathLst>
              </a:custGeom>
              <a:solidFill>
                <a:srgbClr val="F975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8"/>
              <p:cNvSpPr/>
              <p:nvPr/>
            </p:nvSpPr>
            <p:spPr>
              <a:xfrm>
                <a:off x="301225" y="2759450"/>
                <a:ext cx="59550" cy="59575"/>
              </a:xfrm>
              <a:custGeom>
                <a:rect b="b" l="l" r="r" t="t"/>
                <a:pathLst>
                  <a:path extrusionOk="0" fill="none" h="2383" w="2382">
                    <a:moveTo>
                      <a:pt x="2381" y="1192"/>
                    </a:moveTo>
                    <a:cubicBezTo>
                      <a:pt x="2381" y="1858"/>
                      <a:pt x="1858" y="2382"/>
                      <a:pt x="1191" y="2382"/>
                    </a:cubicBezTo>
                    <a:cubicBezTo>
                      <a:pt x="540" y="2382"/>
                      <a:pt x="0" y="1858"/>
                      <a:pt x="0" y="1192"/>
                    </a:cubicBezTo>
                    <a:cubicBezTo>
                      <a:pt x="0" y="541"/>
                      <a:pt x="540" y="1"/>
                      <a:pt x="1191" y="1"/>
                    </a:cubicBezTo>
                    <a:cubicBezTo>
                      <a:pt x="1858" y="1"/>
                      <a:pt x="2381" y="541"/>
                      <a:pt x="2381" y="1192"/>
                    </a:cubicBezTo>
                    <a:close/>
                  </a:path>
                </a:pathLst>
              </a:custGeom>
              <a:noFill/>
              <a:ln cap="flat" cmpd="sng" w="2375">
                <a:solidFill>
                  <a:srgbClr val="EA4A5A"/>
                </a:solidFill>
                <a:prstDash val="solid"/>
                <a:miter lim="1587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8"/>
              <p:cNvSpPr/>
              <p:nvPr/>
            </p:nvSpPr>
            <p:spPr>
              <a:xfrm>
                <a:off x="7059200" y="2915425"/>
                <a:ext cx="109175" cy="109175"/>
              </a:xfrm>
              <a:custGeom>
                <a:rect b="b" l="l" r="r" t="t"/>
                <a:pathLst>
                  <a:path extrusionOk="0" h="4367" w="4367">
                    <a:moveTo>
                      <a:pt x="4366" y="2176"/>
                    </a:moveTo>
                    <a:cubicBezTo>
                      <a:pt x="4366" y="3382"/>
                      <a:pt x="3398" y="4366"/>
                      <a:pt x="2191" y="4366"/>
                    </a:cubicBezTo>
                    <a:cubicBezTo>
                      <a:pt x="985" y="4366"/>
                      <a:pt x="1" y="3382"/>
                      <a:pt x="1" y="2176"/>
                    </a:cubicBezTo>
                    <a:cubicBezTo>
                      <a:pt x="1" y="985"/>
                      <a:pt x="985" y="1"/>
                      <a:pt x="2191" y="1"/>
                    </a:cubicBezTo>
                    <a:cubicBezTo>
                      <a:pt x="3398" y="1"/>
                      <a:pt x="4366" y="985"/>
                      <a:pt x="4366" y="21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78" name="Google Shape;878;p58"/>
            <p:cNvPicPr preferRelativeResize="0"/>
            <p:nvPr/>
          </p:nvPicPr>
          <p:blipFill rotWithShape="1">
            <a:blip r:embed="rId14">
              <a:alphaModFix/>
            </a:blip>
            <a:srcRect b="-10" l="0" r="0" t="10"/>
            <a:stretch/>
          </p:blipFill>
          <p:spPr>
            <a:xfrm>
              <a:off x="7118750" y="2466400"/>
              <a:ext cx="110750" cy="110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9"/>
          <p:cNvSpPr/>
          <p:nvPr/>
        </p:nvSpPr>
        <p:spPr>
          <a:xfrm>
            <a:off x="297000" y="344213"/>
            <a:ext cx="7707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Fonts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4" name="Google Shape;884;p59"/>
          <p:cNvSpPr txBox="1"/>
          <p:nvPr>
            <p:ph idx="4294967295" type="title"/>
          </p:nvPr>
        </p:nvSpPr>
        <p:spPr>
          <a:xfrm>
            <a:off x="245275" y="925088"/>
            <a:ext cx="41124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X-Large Title</a:t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885" name="Google Shape;885;p59"/>
          <p:cNvSpPr txBox="1"/>
          <p:nvPr>
            <p:ph idx="4294967295" type="title"/>
          </p:nvPr>
        </p:nvSpPr>
        <p:spPr>
          <a:xfrm>
            <a:off x="245275" y="1595943"/>
            <a:ext cx="4112400" cy="5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Large Title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86" name="Google Shape;886;p59"/>
          <p:cNvSpPr txBox="1"/>
          <p:nvPr>
            <p:ph idx="4294967295" type="title"/>
          </p:nvPr>
        </p:nvSpPr>
        <p:spPr>
          <a:xfrm>
            <a:off x="245275" y="2176305"/>
            <a:ext cx="4112400" cy="5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Medium Title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887" name="Google Shape;887;p59"/>
          <p:cNvSpPr txBox="1"/>
          <p:nvPr>
            <p:ph idx="4294967295" type="title"/>
          </p:nvPr>
        </p:nvSpPr>
        <p:spPr>
          <a:xfrm>
            <a:off x="245275" y="2670916"/>
            <a:ext cx="41124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Small Title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88" name="Google Shape;888;p59"/>
          <p:cNvSpPr txBox="1"/>
          <p:nvPr>
            <p:ph idx="4294967295" type="title"/>
          </p:nvPr>
        </p:nvSpPr>
        <p:spPr>
          <a:xfrm>
            <a:off x="245275" y="3075059"/>
            <a:ext cx="41124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1"/>
                </a:solidFill>
              </a:rPr>
              <a:t>Statement</a:t>
            </a:r>
            <a:endParaRPr b="0" sz="1800">
              <a:solidFill>
                <a:schemeClr val="dk1"/>
              </a:solidFill>
            </a:endParaRPr>
          </a:p>
        </p:txBody>
      </p:sp>
      <p:sp>
        <p:nvSpPr>
          <p:cNvPr id="889" name="Google Shape;889;p59"/>
          <p:cNvSpPr txBox="1"/>
          <p:nvPr>
            <p:ph idx="4294967295" type="title"/>
          </p:nvPr>
        </p:nvSpPr>
        <p:spPr>
          <a:xfrm>
            <a:off x="245275" y="3479202"/>
            <a:ext cx="41124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dk1"/>
                </a:solidFill>
              </a:rPr>
              <a:t>Statement</a:t>
            </a:r>
            <a:endParaRPr b="0" sz="1600">
              <a:solidFill>
                <a:schemeClr val="dk1"/>
              </a:solidFill>
            </a:endParaRPr>
          </a:p>
        </p:txBody>
      </p:sp>
      <p:sp>
        <p:nvSpPr>
          <p:cNvPr id="890" name="Google Shape;890;p59"/>
          <p:cNvSpPr txBox="1"/>
          <p:nvPr>
            <p:ph idx="4294967295" type="title"/>
          </p:nvPr>
        </p:nvSpPr>
        <p:spPr>
          <a:xfrm>
            <a:off x="245275" y="3851895"/>
            <a:ext cx="41124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2"/>
                </a:solidFill>
              </a:rPr>
              <a:t>Description</a:t>
            </a:r>
            <a:endParaRPr b="0" sz="1400">
              <a:solidFill>
                <a:schemeClr val="lt2"/>
              </a:solidFill>
            </a:endParaRPr>
          </a:p>
        </p:txBody>
      </p:sp>
      <p:sp>
        <p:nvSpPr>
          <p:cNvPr id="891" name="Google Shape;891;p59"/>
          <p:cNvSpPr txBox="1"/>
          <p:nvPr>
            <p:ph idx="4294967295" type="title"/>
          </p:nvPr>
        </p:nvSpPr>
        <p:spPr>
          <a:xfrm>
            <a:off x="245275" y="4440188"/>
            <a:ext cx="41124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Usernames &amp; Numbers</a:t>
            </a:r>
            <a:endParaRPr b="0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2" name="Google Shape;892;p59"/>
          <p:cNvSpPr txBox="1"/>
          <p:nvPr>
            <p:ph idx="4294967295" type="title"/>
          </p:nvPr>
        </p:nvSpPr>
        <p:spPr>
          <a:xfrm>
            <a:off x="4508150" y="925088"/>
            <a:ext cx="13407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Inter Bold 48</a:t>
            </a:r>
            <a:endParaRPr b="0" sz="1200">
              <a:solidFill>
                <a:schemeClr val="lt2"/>
              </a:solidFill>
            </a:endParaRPr>
          </a:p>
        </p:txBody>
      </p:sp>
      <p:sp>
        <p:nvSpPr>
          <p:cNvPr id="893" name="Google Shape;893;p59"/>
          <p:cNvSpPr txBox="1"/>
          <p:nvPr>
            <p:ph idx="4294967295" type="title"/>
          </p:nvPr>
        </p:nvSpPr>
        <p:spPr>
          <a:xfrm>
            <a:off x="4508150" y="1595943"/>
            <a:ext cx="13407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Inter Bold 36</a:t>
            </a:r>
            <a:endParaRPr b="0" sz="1200">
              <a:solidFill>
                <a:schemeClr val="lt2"/>
              </a:solidFill>
            </a:endParaRPr>
          </a:p>
        </p:txBody>
      </p:sp>
      <p:sp>
        <p:nvSpPr>
          <p:cNvPr id="894" name="Google Shape;894;p59"/>
          <p:cNvSpPr txBox="1"/>
          <p:nvPr>
            <p:ph idx="4294967295" type="title"/>
          </p:nvPr>
        </p:nvSpPr>
        <p:spPr>
          <a:xfrm>
            <a:off x="4508150" y="2176305"/>
            <a:ext cx="13407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Inter Bold 28</a:t>
            </a:r>
            <a:endParaRPr b="0" sz="1200">
              <a:solidFill>
                <a:schemeClr val="lt2"/>
              </a:solidFill>
            </a:endParaRPr>
          </a:p>
        </p:txBody>
      </p:sp>
      <p:sp>
        <p:nvSpPr>
          <p:cNvPr id="895" name="Google Shape;895;p59"/>
          <p:cNvSpPr txBox="1"/>
          <p:nvPr>
            <p:ph idx="4294967295" type="title"/>
          </p:nvPr>
        </p:nvSpPr>
        <p:spPr>
          <a:xfrm>
            <a:off x="4508150" y="2822716"/>
            <a:ext cx="13407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Inter Bold 22</a:t>
            </a:r>
            <a:endParaRPr b="0" sz="1200">
              <a:solidFill>
                <a:schemeClr val="lt2"/>
              </a:solidFill>
            </a:endParaRPr>
          </a:p>
        </p:txBody>
      </p:sp>
      <p:sp>
        <p:nvSpPr>
          <p:cNvPr id="896" name="Google Shape;896;p59"/>
          <p:cNvSpPr txBox="1"/>
          <p:nvPr>
            <p:ph idx="4294967295" type="title"/>
          </p:nvPr>
        </p:nvSpPr>
        <p:spPr>
          <a:xfrm>
            <a:off x="4508150" y="3226859"/>
            <a:ext cx="1644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Inter Regular 18</a:t>
            </a:r>
            <a:endParaRPr b="0" sz="1200">
              <a:solidFill>
                <a:schemeClr val="lt2"/>
              </a:solidFill>
            </a:endParaRPr>
          </a:p>
        </p:txBody>
      </p:sp>
      <p:sp>
        <p:nvSpPr>
          <p:cNvPr id="897" name="Google Shape;897;p59"/>
          <p:cNvSpPr txBox="1"/>
          <p:nvPr>
            <p:ph idx="4294967295" type="title"/>
          </p:nvPr>
        </p:nvSpPr>
        <p:spPr>
          <a:xfrm>
            <a:off x="4508150" y="3631002"/>
            <a:ext cx="17211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Inter Regular 16</a:t>
            </a:r>
            <a:endParaRPr b="0" sz="1200">
              <a:solidFill>
                <a:schemeClr val="lt2"/>
              </a:solidFill>
            </a:endParaRPr>
          </a:p>
        </p:txBody>
      </p:sp>
      <p:sp>
        <p:nvSpPr>
          <p:cNvPr id="898" name="Google Shape;898;p59"/>
          <p:cNvSpPr txBox="1"/>
          <p:nvPr>
            <p:ph idx="4294967295" type="title"/>
          </p:nvPr>
        </p:nvSpPr>
        <p:spPr>
          <a:xfrm>
            <a:off x="4508150" y="4003695"/>
            <a:ext cx="17211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Inter Regular 14</a:t>
            </a:r>
            <a:endParaRPr b="0" sz="1200">
              <a:solidFill>
                <a:schemeClr val="lt2"/>
              </a:solidFill>
            </a:endParaRPr>
          </a:p>
        </p:txBody>
      </p:sp>
      <p:sp>
        <p:nvSpPr>
          <p:cNvPr id="899" name="Google Shape;899;p59"/>
          <p:cNvSpPr txBox="1"/>
          <p:nvPr>
            <p:ph idx="4294967295" type="title"/>
          </p:nvPr>
        </p:nvSpPr>
        <p:spPr>
          <a:xfrm>
            <a:off x="4508150" y="4591988"/>
            <a:ext cx="1644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Roboto Mono 12</a:t>
            </a:r>
            <a:endParaRPr b="0" sz="1200">
              <a:solidFill>
                <a:schemeClr val="lt2"/>
              </a:solidFill>
            </a:endParaRPr>
          </a:p>
        </p:txBody>
      </p:sp>
      <p:grpSp>
        <p:nvGrpSpPr>
          <p:cNvPr id="900" name="Google Shape;900;p59"/>
          <p:cNvGrpSpPr/>
          <p:nvPr/>
        </p:nvGrpSpPr>
        <p:grpSpPr>
          <a:xfrm>
            <a:off x="6038850" y="0"/>
            <a:ext cx="3105300" cy="5086500"/>
            <a:chOff x="6038850" y="28500"/>
            <a:chExt cx="3105300" cy="5086500"/>
          </a:xfrm>
        </p:grpSpPr>
        <p:sp>
          <p:nvSpPr>
            <p:cNvPr id="901" name="Google Shape;901;p59"/>
            <p:cNvSpPr/>
            <p:nvPr/>
          </p:nvSpPr>
          <p:spPr>
            <a:xfrm>
              <a:off x="6038850" y="28500"/>
              <a:ext cx="3105300" cy="5086500"/>
            </a:xfrm>
            <a:prstGeom prst="rect">
              <a:avLst/>
            </a:prstGeom>
            <a:solidFill>
              <a:srgbClr val="0D111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2" name="Google Shape;902;p59"/>
            <p:cNvGrpSpPr/>
            <p:nvPr/>
          </p:nvGrpSpPr>
          <p:grpSpPr>
            <a:xfrm>
              <a:off x="6364863" y="1909039"/>
              <a:ext cx="2517975" cy="2102161"/>
              <a:chOff x="294350" y="1801302"/>
              <a:chExt cx="2517975" cy="2102161"/>
            </a:xfrm>
          </p:grpSpPr>
          <p:pic>
            <p:nvPicPr>
              <p:cNvPr id="903" name="Google Shape;903;p59"/>
              <p:cNvPicPr preferRelativeResize="0"/>
              <p:nvPr/>
            </p:nvPicPr>
            <p:blipFill rotWithShape="1">
              <a:blip r:embed="rId3">
                <a:alphaModFix/>
              </a:blip>
              <a:srcRect b="3414" l="9684" r="9676" t="18086"/>
              <a:stretch/>
            </p:blipFill>
            <p:spPr>
              <a:xfrm>
                <a:off x="384250" y="1801302"/>
                <a:ext cx="2042400" cy="1113300"/>
              </a:xfrm>
              <a:prstGeom prst="roundRect">
                <a:avLst>
                  <a:gd fmla="val 5876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grpSp>
            <p:nvGrpSpPr>
              <p:cNvPr id="904" name="Google Shape;904;p59"/>
              <p:cNvGrpSpPr/>
              <p:nvPr/>
            </p:nvGrpSpPr>
            <p:grpSpPr>
              <a:xfrm>
                <a:off x="1120625" y="2596363"/>
                <a:ext cx="1590900" cy="1256100"/>
                <a:chOff x="1370275" y="2757350"/>
                <a:chExt cx="1590900" cy="1256100"/>
              </a:xfrm>
            </p:grpSpPr>
            <p:pic>
              <p:nvPicPr>
                <p:cNvPr id="905" name="Google Shape;905;p5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7016" l="0" r="0" t="0"/>
                <a:stretch/>
              </p:blipFill>
              <p:spPr>
                <a:xfrm>
                  <a:off x="1370275" y="2757350"/>
                  <a:ext cx="1590900" cy="1058100"/>
                </a:xfrm>
                <a:prstGeom prst="roundRect">
                  <a:avLst>
                    <a:gd fmla="val 4135" name="adj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12660000" dist="104775">
                    <a:srgbClr val="000000">
                      <a:alpha val="24000"/>
                    </a:srgbClr>
                  </a:outerShdw>
                </a:effectLst>
              </p:spPr>
            </p:pic>
            <p:pic>
              <p:nvPicPr>
                <p:cNvPr id="906" name="Google Shape;906;p5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88447"/>
                <a:stretch/>
              </p:blipFill>
              <p:spPr>
                <a:xfrm>
                  <a:off x="1370275" y="3729050"/>
                  <a:ext cx="1590900" cy="2844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  <p:sp>
            <p:nvSpPr>
              <p:cNvPr id="907" name="Google Shape;907;p59"/>
              <p:cNvSpPr/>
              <p:nvPr/>
            </p:nvSpPr>
            <p:spPr>
              <a:xfrm>
                <a:off x="294350" y="2172000"/>
                <a:ext cx="2220300" cy="361500"/>
              </a:xfrm>
              <a:prstGeom prst="roundRect">
                <a:avLst>
                  <a:gd fmla="val 8693" name="adj"/>
                </a:avLst>
              </a:prstGeom>
              <a:solidFill>
                <a:srgbClr val="56D364">
                  <a:alpha val="20130"/>
                </a:srgbClr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9"/>
              <p:cNvSpPr/>
              <p:nvPr/>
            </p:nvSpPr>
            <p:spPr>
              <a:xfrm>
                <a:off x="1019825" y="2817375"/>
                <a:ext cx="1792500" cy="517800"/>
              </a:xfrm>
              <a:prstGeom prst="roundRect">
                <a:avLst>
                  <a:gd fmla="val 5255" name="adj"/>
                </a:avLst>
              </a:prstGeom>
              <a:solidFill>
                <a:srgbClr val="56D364">
                  <a:alpha val="20130"/>
                </a:srgbClr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9"/>
              <p:cNvSpPr/>
              <p:nvPr/>
            </p:nvSpPr>
            <p:spPr>
              <a:xfrm>
                <a:off x="1087538" y="3619063"/>
                <a:ext cx="471000" cy="284400"/>
              </a:xfrm>
              <a:prstGeom prst="roundRect">
                <a:avLst>
                  <a:gd fmla="val 10047" name="adj"/>
                </a:avLst>
              </a:prstGeom>
              <a:solidFill>
                <a:srgbClr val="56D364">
                  <a:alpha val="20130"/>
                </a:srgbClr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0" name="Google Shape;910;p59"/>
          <p:cNvSpPr txBox="1"/>
          <p:nvPr>
            <p:ph idx="4294967295" type="title"/>
          </p:nvPr>
        </p:nvSpPr>
        <p:spPr>
          <a:xfrm>
            <a:off x="6429850" y="1107075"/>
            <a:ext cx="2388000" cy="5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B1BAC4"/>
                </a:solidFill>
              </a:rPr>
              <a:t>If </a:t>
            </a:r>
            <a:r>
              <a:rPr b="0" lang="en" sz="1400">
                <a:solidFill>
                  <a:schemeClr val="dk1"/>
                </a:solidFill>
              </a:rPr>
              <a:t>Inter</a:t>
            </a:r>
            <a:r>
              <a:rPr b="0" lang="en" sz="1400">
                <a:solidFill>
                  <a:schemeClr val="lt2"/>
                </a:solidFill>
              </a:rPr>
              <a:t> </a:t>
            </a:r>
            <a:r>
              <a:rPr b="0" lang="en" sz="1400">
                <a:solidFill>
                  <a:srgbClr val="B1BAC4"/>
                </a:solidFill>
              </a:rPr>
              <a:t>isn’t already </a:t>
            </a:r>
            <a:br>
              <a:rPr b="0" lang="en" sz="1400">
                <a:solidFill>
                  <a:srgbClr val="B1BAC4"/>
                </a:solidFill>
              </a:rPr>
            </a:br>
            <a:r>
              <a:rPr b="0" lang="en" sz="1400">
                <a:solidFill>
                  <a:srgbClr val="B1BAC4"/>
                </a:solidFill>
              </a:rPr>
              <a:t>in your Google Fonts, </a:t>
            </a:r>
            <a:br>
              <a:rPr b="0" lang="en" sz="1400">
                <a:solidFill>
                  <a:srgbClr val="B1BAC4"/>
                </a:solidFill>
              </a:rPr>
            </a:br>
            <a:r>
              <a:rPr b="0" lang="en" sz="1400">
                <a:solidFill>
                  <a:srgbClr val="B1BAC4"/>
                </a:solidFill>
              </a:rPr>
              <a:t>select a text box and…</a:t>
            </a:r>
            <a:endParaRPr b="0" sz="1400">
              <a:solidFill>
                <a:srgbClr val="B1BAC4"/>
              </a:solidFill>
            </a:endParaRPr>
          </a:p>
        </p:txBody>
      </p:sp>
      <p:pic>
        <p:nvPicPr>
          <p:cNvPr id="911" name="Google Shape;91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650" y="3196050"/>
            <a:ext cx="840350" cy="8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9"/>
          <p:cNvSpPr txBox="1"/>
          <p:nvPr>
            <p:ph idx="4294967295" type="title"/>
          </p:nvPr>
        </p:nvSpPr>
        <p:spPr>
          <a:xfrm>
            <a:off x="245275" y="4156095"/>
            <a:ext cx="4112400" cy="5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Description</a:t>
            </a:r>
            <a:endParaRPr b="0" sz="1200">
              <a:solidFill>
                <a:schemeClr val="lt2"/>
              </a:solidFill>
            </a:endParaRPr>
          </a:p>
        </p:txBody>
      </p:sp>
      <p:sp>
        <p:nvSpPr>
          <p:cNvPr id="913" name="Google Shape;913;p59"/>
          <p:cNvSpPr txBox="1"/>
          <p:nvPr>
            <p:ph idx="4294967295" type="title"/>
          </p:nvPr>
        </p:nvSpPr>
        <p:spPr>
          <a:xfrm>
            <a:off x="4508150" y="4307895"/>
            <a:ext cx="17211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2"/>
                </a:solidFill>
              </a:rPr>
              <a:t>Inter Regular 12</a:t>
            </a:r>
            <a:endParaRPr b="0"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0"/>
          <p:cNvSpPr/>
          <p:nvPr/>
        </p:nvSpPr>
        <p:spPr>
          <a:xfrm>
            <a:off x="576475" y="1828800"/>
            <a:ext cx="10236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Octicons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9" name="Google Shape;919;p60"/>
          <p:cNvSpPr txBox="1"/>
          <p:nvPr/>
        </p:nvSpPr>
        <p:spPr>
          <a:xfrm>
            <a:off x="500275" y="2249575"/>
            <a:ext cx="279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A949D"/>
                </a:solidFill>
                <a:latin typeface="Inter"/>
                <a:ea typeface="Inter"/>
                <a:cs typeface="Inter"/>
                <a:sym typeface="Inter"/>
              </a:rPr>
              <a:t>In the following slides, you </a:t>
            </a:r>
            <a:br>
              <a:rPr lang="en" sz="1400">
                <a:solidFill>
                  <a:srgbClr val="8A949D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400">
                <a:solidFill>
                  <a:srgbClr val="8A949D"/>
                </a:solidFill>
                <a:latin typeface="Inter"/>
                <a:ea typeface="Inter"/>
                <a:cs typeface="Inter"/>
                <a:sym typeface="Inter"/>
              </a:rPr>
              <a:t>will have access to our vector </a:t>
            </a:r>
            <a:r>
              <a:rPr lang="en" sz="1400">
                <a:solidFill>
                  <a:srgbClr val="EEF6FC"/>
                </a:solidFill>
                <a:latin typeface="Inter"/>
                <a:ea typeface="Inter"/>
                <a:cs typeface="Inter"/>
                <a:sym typeface="Inter"/>
              </a:rPr>
              <a:t>Octicon Library</a:t>
            </a:r>
            <a:r>
              <a:rPr lang="en" sz="1400">
                <a:solidFill>
                  <a:srgbClr val="8A949D"/>
                </a:solidFill>
                <a:latin typeface="Inter"/>
                <a:ea typeface="Inter"/>
                <a:cs typeface="Inter"/>
                <a:sym typeface="Inter"/>
              </a:rPr>
              <a:t>, which you </a:t>
            </a:r>
            <a:br>
              <a:rPr lang="en" sz="1400">
                <a:solidFill>
                  <a:srgbClr val="8A949D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400">
                <a:solidFill>
                  <a:srgbClr val="8A949D"/>
                </a:solidFill>
                <a:latin typeface="Inter"/>
                <a:ea typeface="Inter"/>
                <a:cs typeface="Inter"/>
                <a:sym typeface="Inter"/>
              </a:rPr>
              <a:t>can use throughout your presentation! 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0" name="Google Shape;920;p60"/>
          <p:cNvSpPr/>
          <p:nvPr/>
        </p:nvSpPr>
        <p:spPr>
          <a:xfrm>
            <a:off x="3543225" y="1720200"/>
            <a:ext cx="2229000" cy="2181300"/>
          </a:xfrm>
          <a:prstGeom prst="roundRect">
            <a:avLst>
              <a:gd fmla="val 25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5400000" dist="1428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6029250" y="1720200"/>
            <a:ext cx="2229000" cy="2181300"/>
          </a:xfrm>
          <a:prstGeom prst="roundRect">
            <a:avLst>
              <a:gd fmla="val 25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5400000" dist="1428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22" name="Google Shape;922;p60"/>
          <p:cNvSpPr txBox="1"/>
          <p:nvPr/>
        </p:nvSpPr>
        <p:spPr>
          <a:xfrm>
            <a:off x="4076413" y="1137238"/>
            <a:ext cx="170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EF6FC"/>
                </a:solidFill>
                <a:latin typeface="Inter"/>
                <a:ea typeface="Inter"/>
                <a:cs typeface="Inter"/>
                <a:sym typeface="Inter"/>
              </a:rPr>
              <a:t>Please do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3" name="Google Shape;923;p60"/>
          <p:cNvSpPr txBox="1"/>
          <p:nvPr/>
        </p:nvSpPr>
        <p:spPr>
          <a:xfrm>
            <a:off x="6508625" y="1132313"/>
            <a:ext cx="170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EF6FC"/>
                </a:solidFill>
                <a:latin typeface="Inter"/>
                <a:ea typeface="Inter"/>
                <a:cs typeface="Inter"/>
                <a:sym typeface="Inter"/>
              </a:rPr>
              <a:t>Please don’t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4" name="Google Shape;924;p60"/>
          <p:cNvSpPr/>
          <p:nvPr/>
        </p:nvSpPr>
        <p:spPr>
          <a:xfrm>
            <a:off x="3803596" y="2073035"/>
            <a:ext cx="231240" cy="200142"/>
          </a:xfrm>
          <a:custGeom>
            <a:rect b="b" l="l" r="r" t="t"/>
            <a:pathLst>
              <a:path extrusionOk="0" h="2008" w="2320">
                <a:moveTo>
                  <a:pt x="607" y="161"/>
                </a:moveTo>
                <a:cubicBezTo>
                  <a:pt x="388" y="161"/>
                  <a:pt x="160" y="363"/>
                  <a:pt x="160" y="633"/>
                </a:cubicBezTo>
                <a:cubicBezTo>
                  <a:pt x="160" y="962"/>
                  <a:pt x="405" y="1265"/>
                  <a:pt x="675" y="1493"/>
                </a:cubicBezTo>
                <a:cubicBezTo>
                  <a:pt x="801" y="1603"/>
                  <a:pt x="936" y="1695"/>
                  <a:pt x="1029" y="1754"/>
                </a:cubicBezTo>
                <a:cubicBezTo>
                  <a:pt x="1080" y="1788"/>
                  <a:pt x="1122" y="1813"/>
                  <a:pt x="1156" y="1830"/>
                </a:cubicBezTo>
                <a:cubicBezTo>
                  <a:pt x="1156" y="1830"/>
                  <a:pt x="1156" y="1830"/>
                  <a:pt x="1164" y="1830"/>
                </a:cubicBezTo>
                <a:cubicBezTo>
                  <a:pt x="1164" y="1830"/>
                  <a:pt x="1164" y="1830"/>
                  <a:pt x="1164" y="1830"/>
                </a:cubicBezTo>
                <a:cubicBezTo>
                  <a:pt x="1198" y="1813"/>
                  <a:pt x="1240" y="1788"/>
                  <a:pt x="1290" y="1754"/>
                </a:cubicBezTo>
                <a:cubicBezTo>
                  <a:pt x="1383" y="1695"/>
                  <a:pt x="1518" y="1603"/>
                  <a:pt x="1645" y="1493"/>
                </a:cubicBezTo>
                <a:cubicBezTo>
                  <a:pt x="1914" y="1265"/>
                  <a:pt x="2159" y="962"/>
                  <a:pt x="2159" y="633"/>
                </a:cubicBezTo>
                <a:cubicBezTo>
                  <a:pt x="2159" y="363"/>
                  <a:pt x="1931" y="161"/>
                  <a:pt x="1712" y="161"/>
                </a:cubicBezTo>
                <a:cubicBezTo>
                  <a:pt x="1493" y="161"/>
                  <a:pt x="1316" y="304"/>
                  <a:pt x="1231" y="548"/>
                </a:cubicBezTo>
                <a:cubicBezTo>
                  <a:pt x="1223" y="574"/>
                  <a:pt x="1198" y="599"/>
                  <a:pt x="1164" y="599"/>
                </a:cubicBezTo>
                <a:cubicBezTo>
                  <a:pt x="1122" y="599"/>
                  <a:pt x="1097" y="574"/>
                  <a:pt x="1088" y="548"/>
                </a:cubicBezTo>
                <a:cubicBezTo>
                  <a:pt x="1004" y="304"/>
                  <a:pt x="827" y="161"/>
                  <a:pt x="607" y="161"/>
                </a:cubicBezTo>
                <a:close/>
                <a:moveTo>
                  <a:pt x="1164" y="1923"/>
                </a:moveTo>
                <a:lnTo>
                  <a:pt x="1198" y="1990"/>
                </a:lnTo>
                <a:cubicBezTo>
                  <a:pt x="1172" y="2007"/>
                  <a:pt x="1147" y="2007"/>
                  <a:pt x="1122" y="1990"/>
                </a:cubicBezTo>
                <a:close/>
                <a:moveTo>
                  <a:pt x="0" y="633"/>
                </a:moveTo>
                <a:cubicBezTo>
                  <a:pt x="0" y="270"/>
                  <a:pt x="295" y="0"/>
                  <a:pt x="607" y="0"/>
                </a:cubicBezTo>
                <a:cubicBezTo>
                  <a:pt x="844" y="0"/>
                  <a:pt x="1046" y="135"/>
                  <a:pt x="1164" y="329"/>
                </a:cubicBezTo>
                <a:cubicBezTo>
                  <a:pt x="1274" y="135"/>
                  <a:pt x="1476" y="0"/>
                  <a:pt x="1712" y="0"/>
                </a:cubicBezTo>
                <a:cubicBezTo>
                  <a:pt x="2024" y="0"/>
                  <a:pt x="2319" y="270"/>
                  <a:pt x="2319" y="633"/>
                </a:cubicBezTo>
                <a:cubicBezTo>
                  <a:pt x="2319" y="1038"/>
                  <a:pt x="2024" y="1383"/>
                  <a:pt x="1754" y="1611"/>
                </a:cubicBezTo>
                <a:cubicBezTo>
                  <a:pt x="1611" y="1729"/>
                  <a:pt x="1476" y="1822"/>
                  <a:pt x="1375" y="1889"/>
                </a:cubicBezTo>
                <a:cubicBezTo>
                  <a:pt x="1316" y="1923"/>
                  <a:pt x="1274" y="1948"/>
                  <a:pt x="1248" y="1965"/>
                </a:cubicBezTo>
                <a:cubicBezTo>
                  <a:pt x="1231" y="1974"/>
                  <a:pt x="1215" y="1982"/>
                  <a:pt x="1206" y="1982"/>
                </a:cubicBezTo>
                <a:cubicBezTo>
                  <a:pt x="1206" y="1990"/>
                  <a:pt x="1198" y="1990"/>
                  <a:pt x="1198" y="1990"/>
                </a:cubicBezTo>
                <a:lnTo>
                  <a:pt x="1198" y="1990"/>
                </a:lnTo>
                <a:lnTo>
                  <a:pt x="1198" y="1990"/>
                </a:lnTo>
                <a:lnTo>
                  <a:pt x="1198" y="1990"/>
                </a:lnTo>
                <a:cubicBezTo>
                  <a:pt x="1198" y="1990"/>
                  <a:pt x="1198" y="1990"/>
                  <a:pt x="1164" y="1923"/>
                </a:cubicBezTo>
                <a:cubicBezTo>
                  <a:pt x="1122" y="1990"/>
                  <a:pt x="1122" y="1990"/>
                  <a:pt x="1122" y="1990"/>
                </a:cubicBezTo>
                <a:lnTo>
                  <a:pt x="1122" y="1990"/>
                </a:lnTo>
                <a:lnTo>
                  <a:pt x="1122" y="1990"/>
                </a:lnTo>
                <a:lnTo>
                  <a:pt x="1122" y="1990"/>
                </a:lnTo>
                <a:cubicBezTo>
                  <a:pt x="1122" y="1990"/>
                  <a:pt x="1113" y="1990"/>
                  <a:pt x="1113" y="1982"/>
                </a:cubicBezTo>
                <a:cubicBezTo>
                  <a:pt x="1105" y="1982"/>
                  <a:pt x="1088" y="1974"/>
                  <a:pt x="1071" y="1965"/>
                </a:cubicBezTo>
                <a:cubicBezTo>
                  <a:pt x="1046" y="1948"/>
                  <a:pt x="1004" y="1923"/>
                  <a:pt x="953" y="1889"/>
                </a:cubicBezTo>
                <a:cubicBezTo>
                  <a:pt x="844" y="1822"/>
                  <a:pt x="709" y="1729"/>
                  <a:pt x="565" y="1611"/>
                </a:cubicBezTo>
                <a:cubicBezTo>
                  <a:pt x="295" y="1383"/>
                  <a:pt x="0" y="1038"/>
                  <a:pt x="0" y="6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0"/>
          <p:cNvSpPr/>
          <p:nvPr/>
        </p:nvSpPr>
        <p:spPr>
          <a:xfrm>
            <a:off x="4165546" y="2073035"/>
            <a:ext cx="231240" cy="200142"/>
          </a:xfrm>
          <a:custGeom>
            <a:rect b="b" l="l" r="r" t="t"/>
            <a:pathLst>
              <a:path extrusionOk="0" h="2008" w="2320">
                <a:moveTo>
                  <a:pt x="607" y="161"/>
                </a:moveTo>
                <a:cubicBezTo>
                  <a:pt x="388" y="161"/>
                  <a:pt x="160" y="363"/>
                  <a:pt x="160" y="633"/>
                </a:cubicBezTo>
                <a:cubicBezTo>
                  <a:pt x="160" y="962"/>
                  <a:pt x="405" y="1265"/>
                  <a:pt x="675" y="1493"/>
                </a:cubicBezTo>
                <a:cubicBezTo>
                  <a:pt x="801" y="1603"/>
                  <a:pt x="936" y="1695"/>
                  <a:pt x="1029" y="1754"/>
                </a:cubicBezTo>
                <a:cubicBezTo>
                  <a:pt x="1080" y="1788"/>
                  <a:pt x="1122" y="1813"/>
                  <a:pt x="1156" y="1830"/>
                </a:cubicBezTo>
                <a:cubicBezTo>
                  <a:pt x="1156" y="1830"/>
                  <a:pt x="1156" y="1830"/>
                  <a:pt x="1164" y="1830"/>
                </a:cubicBezTo>
                <a:cubicBezTo>
                  <a:pt x="1164" y="1830"/>
                  <a:pt x="1164" y="1830"/>
                  <a:pt x="1164" y="1830"/>
                </a:cubicBezTo>
                <a:cubicBezTo>
                  <a:pt x="1198" y="1813"/>
                  <a:pt x="1240" y="1788"/>
                  <a:pt x="1290" y="1754"/>
                </a:cubicBezTo>
                <a:cubicBezTo>
                  <a:pt x="1383" y="1695"/>
                  <a:pt x="1518" y="1603"/>
                  <a:pt x="1645" y="1493"/>
                </a:cubicBezTo>
                <a:cubicBezTo>
                  <a:pt x="1914" y="1265"/>
                  <a:pt x="2159" y="962"/>
                  <a:pt x="2159" y="633"/>
                </a:cubicBezTo>
                <a:cubicBezTo>
                  <a:pt x="2159" y="363"/>
                  <a:pt x="1931" y="161"/>
                  <a:pt x="1712" y="161"/>
                </a:cubicBezTo>
                <a:cubicBezTo>
                  <a:pt x="1493" y="161"/>
                  <a:pt x="1316" y="304"/>
                  <a:pt x="1231" y="548"/>
                </a:cubicBezTo>
                <a:cubicBezTo>
                  <a:pt x="1223" y="574"/>
                  <a:pt x="1198" y="599"/>
                  <a:pt x="1164" y="599"/>
                </a:cubicBezTo>
                <a:cubicBezTo>
                  <a:pt x="1122" y="599"/>
                  <a:pt x="1097" y="574"/>
                  <a:pt x="1088" y="548"/>
                </a:cubicBezTo>
                <a:cubicBezTo>
                  <a:pt x="1004" y="304"/>
                  <a:pt x="827" y="161"/>
                  <a:pt x="607" y="161"/>
                </a:cubicBezTo>
                <a:close/>
                <a:moveTo>
                  <a:pt x="1164" y="1923"/>
                </a:moveTo>
                <a:lnTo>
                  <a:pt x="1198" y="1990"/>
                </a:lnTo>
                <a:cubicBezTo>
                  <a:pt x="1172" y="2007"/>
                  <a:pt x="1147" y="2007"/>
                  <a:pt x="1122" y="1990"/>
                </a:cubicBezTo>
                <a:close/>
                <a:moveTo>
                  <a:pt x="0" y="633"/>
                </a:moveTo>
                <a:cubicBezTo>
                  <a:pt x="0" y="270"/>
                  <a:pt x="295" y="0"/>
                  <a:pt x="607" y="0"/>
                </a:cubicBezTo>
                <a:cubicBezTo>
                  <a:pt x="844" y="0"/>
                  <a:pt x="1046" y="135"/>
                  <a:pt x="1164" y="329"/>
                </a:cubicBezTo>
                <a:cubicBezTo>
                  <a:pt x="1274" y="135"/>
                  <a:pt x="1476" y="0"/>
                  <a:pt x="1712" y="0"/>
                </a:cubicBezTo>
                <a:cubicBezTo>
                  <a:pt x="2024" y="0"/>
                  <a:pt x="2319" y="270"/>
                  <a:pt x="2319" y="633"/>
                </a:cubicBezTo>
                <a:cubicBezTo>
                  <a:pt x="2319" y="1038"/>
                  <a:pt x="2024" y="1383"/>
                  <a:pt x="1754" y="1611"/>
                </a:cubicBezTo>
                <a:cubicBezTo>
                  <a:pt x="1611" y="1729"/>
                  <a:pt x="1476" y="1822"/>
                  <a:pt x="1375" y="1889"/>
                </a:cubicBezTo>
                <a:cubicBezTo>
                  <a:pt x="1316" y="1923"/>
                  <a:pt x="1274" y="1948"/>
                  <a:pt x="1248" y="1965"/>
                </a:cubicBezTo>
                <a:cubicBezTo>
                  <a:pt x="1231" y="1974"/>
                  <a:pt x="1215" y="1982"/>
                  <a:pt x="1206" y="1982"/>
                </a:cubicBezTo>
                <a:cubicBezTo>
                  <a:pt x="1206" y="1990"/>
                  <a:pt x="1198" y="1990"/>
                  <a:pt x="1198" y="1990"/>
                </a:cubicBezTo>
                <a:lnTo>
                  <a:pt x="1198" y="1990"/>
                </a:lnTo>
                <a:lnTo>
                  <a:pt x="1198" y="1990"/>
                </a:lnTo>
                <a:lnTo>
                  <a:pt x="1198" y="1990"/>
                </a:lnTo>
                <a:cubicBezTo>
                  <a:pt x="1198" y="1990"/>
                  <a:pt x="1198" y="1990"/>
                  <a:pt x="1164" y="1923"/>
                </a:cubicBezTo>
                <a:cubicBezTo>
                  <a:pt x="1122" y="1990"/>
                  <a:pt x="1122" y="1990"/>
                  <a:pt x="1122" y="1990"/>
                </a:cubicBezTo>
                <a:lnTo>
                  <a:pt x="1122" y="1990"/>
                </a:lnTo>
                <a:lnTo>
                  <a:pt x="1122" y="1990"/>
                </a:lnTo>
                <a:lnTo>
                  <a:pt x="1122" y="1990"/>
                </a:lnTo>
                <a:cubicBezTo>
                  <a:pt x="1122" y="1990"/>
                  <a:pt x="1113" y="1990"/>
                  <a:pt x="1113" y="1982"/>
                </a:cubicBezTo>
                <a:cubicBezTo>
                  <a:pt x="1105" y="1982"/>
                  <a:pt x="1088" y="1974"/>
                  <a:pt x="1071" y="1965"/>
                </a:cubicBezTo>
                <a:cubicBezTo>
                  <a:pt x="1046" y="1948"/>
                  <a:pt x="1004" y="1923"/>
                  <a:pt x="953" y="1889"/>
                </a:cubicBezTo>
                <a:cubicBezTo>
                  <a:pt x="844" y="1822"/>
                  <a:pt x="709" y="1729"/>
                  <a:pt x="565" y="1611"/>
                </a:cubicBezTo>
                <a:cubicBezTo>
                  <a:pt x="295" y="1383"/>
                  <a:pt x="0" y="1038"/>
                  <a:pt x="0" y="6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926" name="Google Shape;926;p60"/>
          <p:cNvSpPr/>
          <p:nvPr/>
        </p:nvSpPr>
        <p:spPr>
          <a:xfrm>
            <a:off x="4527496" y="2073035"/>
            <a:ext cx="231240" cy="200142"/>
          </a:xfrm>
          <a:custGeom>
            <a:rect b="b" l="l" r="r" t="t"/>
            <a:pathLst>
              <a:path extrusionOk="0" h="2008" w="2320">
                <a:moveTo>
                  <a:pt x="607" y="161"/>
                </a:moveTo>
                <a:cubicBezTo>
                  <a:pt x="388" y="161"/>
                  <a:pt x="160" y="363"/>
                  <a:pt x="160" y="633"/>
                </a:cubicBezTo>
                <a:cubicBezTo>
                  <a:pt x="160" y="962"/>
                  <a:pt x="405" y="1265"/>
                  <a:pt x="675" y="1493"/>
                </a:cubicBezTo>
                <a:cubicBezTo>
                  <a:pt x="801" y="1603"/>
                  <a:pt x="936" y="1695"/>
                  <a:pt x="1029" y="1754"/>
                </a:cubicBezTo>
                <a:cubicBezTo>
                  <a:pt x="1080" y="1788"/>
                  <a:pt x="1122" y="1813"/>
                  <a:pt x="1156" y="1830"/>
                </a:cubicBezTo>
                <a:cubicBezTo>
                  <a:pt x="1156" y="1830"/>
                  <a:pt x="1156" y="1830"/>
                  <a:pt x="1164" y="1830"/>
                </a:cubicBezTo>
                <a:cubicBezTo>
                  <a:pt x="1164" y="1830"/>
                  <a:pt x="1164" y="1830"/>
                  <a:pt x="1164" y="1830"/>
                </a:cubicBezTo>
                <a:cubicBezTo>
                  <a:pt x="1198" y="1813"/>
                  <a:pt x="1240" y="1788"/>
                  <a:pt x="1290" y="1754"/>
                </a:cubicBezTo>
                <a:cubicBezTo>
                  <a:pt x="1383" y="1695"/>
                  <a:pt x="1518" y="1603"/>
                  <a:pt x="1645" y="1493"/>
                </a:cubicBezTo>
                <a:cubicBezTo>
                  <a:pt x="1914" y="1265"/>
                  <a:pt x="2159" y="962"/>
                  <a:pt x="2159" y="633"/>
                </a:cubicBezTo>
                <a:cubicBezTo>
                  <a:pt x="2159" y="363"/>
                  <a:pt x="1931" y="161"/>
                  <a:pt x="1712" y="161"/>
                </a:cubicBezTo>
                <a:cubicBezTo>
                  <a:pt x="1493" y="161"/>
                  <a:pt x="1316" y="304"/>
                  <a:pt x="1231" y="548"/>
                </a:cubicBezTo>
                <a:cubicBezTo>
                  <a:pt x="1223" y="574"/>
                  <a:pt x="1198" y="599"/>
                  <a:pt x="1164" y="599"/>
                </a:cubicBezTo>
                <a:cubicBezTo>
                  <a:pt x="1122" y="599"/>
                  <a:pt x="1097" y="574"/>
                  <a:pt x="1088" y="548"/>
                </a:cubicBezTo>
                <a:cubicBezTo>
                  <a:pt x="1004" y="304"/>
                  <a:pt x="827" y="161"/>
                  <a:pt x="607" y="161"/>
                </a:cubicBezTo>
                <a:close/>
                <a:moveTo>
                  <a:pt x="1164" y="1923"/>
                </a:moveTo>
                <a:lnTo>
                  <a:pt x="1198" y="1990"/>
                </a:lnTo>
                <a:cubicBezTo>
                  <a:pt x="1172" y="2007"/>
                  <a:pt x="1147" y="2007"/>
                  <a:pt x="1122" y="1990"/>
                </a:cubicBezTo>
                <a:close/>
                <a:moveTo>
                  <a:pt x="0" y="633"/>
                </a:moveTo>
                <a:cubicBezTo>
                  <a:pt x="0" y="270"/>
                  <a:pt x="295" y="0"/>
                  <a:pt x="607" y="0"/>
                </a:cubicBezTo>
                <a:cubicBezTo>
                  <a:pt x="844" y="0"/>
                  <a:pt x="1046" y="135"/>
                  <a:pt x="1164" y="329"/>
                </a:cubicBezTo>
                <a:cubicBezTo>
                  <a:pt x="1274" y="135"/>
                  <a:pt x="1476" y="0"/>
                  <a:pt x="1712" y="0"/>
                </a:cubicBezTo>
                <a:cubicBezTo>
                  <a:pt x="2024" y="0"/>
                  <a:pt x="2319" y="270"/>
                  <a:pt x="2319" y="633"/>
                </a:cubicBezTo>
                <a:cubicBezTo>
                  <a:pt x="2319" y="1038"/>
                  <a:pt x="2024" y="1383"/>
                  <a:pt x="1754" y="1611"/>
                </a:cubicBezTo>
                <a:cubicBezTo>
                  <a:pt x="1611" y="1729"/>
                  <a:pt x="1476" y="1822"/>
                  <a:pt x="1375" y="1889"/>
                </a:cubicBezTo>
                <a:cubicBezTo>
                  <a:pt x="1316" y="1923"/>
                  <a:pt x="1274" y="1948"/>
                  <a:pt x="1248" y="1965"/>
                </a:cubicBezTo>
                <a:cubicBezTo>
                  <a:pt x="1231" y="1974"/>
                  <a:pt x="1215" y="1982"/>
                  <a:pt x="1206" y="1982"/>
                </a:cubicBezTo>
                <a:cubicBezTo>
                  <a:pt x="1206" y="1990"/>
                  <a:pt x="1198" y="1990"/>
                  <a:pt x="1198" y="1990"/>
                </a:cubicBezTo>
                <a:lnTo>
                  <a:pt x="1198" y="1990"/>
                </a:lnTo>
                <a:lnTo>
                  <a:pt x="1198" y="1990"/>
                </a:lnTo>
                <a:lnTo>
                  <a:pt x="1198" y="1990"/>
                </a:lnTo>
                <a:cubicBezTo>
                  <a:pt x="1198" y="1990"/>
                  <a:pt x="1198" y="1990"/>
                  <a:pt x="1164" y="1923"/>
                </a:cubicBezTo>
                <a:cubicBezTo>
                  <a:pt x="1122" y="1990"/>
                  <a:pt x="1122" y="1990"/>
                  <a:pt x="1122" y="1990"/>
                </a:cubicBezTo>
                <a:lnTo>
                  <a:pt x="1122" y="1990"/>
                </a:lnTo>
                <a:lnTo>
                  <a:pt x="1122" y="1990"/>
                </a:lnTo>
                <a:lnTo>
                  <a:pt x="1122" y="1990"/>
                </a:lnTo>
                <a:cubicBezTo>
                  <a:pt x="1122" y="1990"/>
                  <a:pt x="1113" y="1990"/>
                  <a:pt x="1113" y="1982"/>
                </a:cubicBezTo>
                <a:cubicBezTo>
                  <a:pt x="1105" y="1982"/>
                  <a:pt x="1088" y="1974"/>
                  <a:pt x="1071" y="1965"/>
                </a:cubicBezTo>
                <a:cubicBezTo>
                  <a:pt x="1046" y="1948"/>
                  <a:pt x="1004" y="1923"/>
                  <a:pt x="953" y="1889"/>
                </a:cubicBezTo>
                <a:cubicBezTo>
                  <a:pt x="844" y="1822"/>
                  <a:pt x="709" y="1729"/>
                  <a:pt x="565" y="1611"/>
                </a:cubicBezTo>
                <a:cubicBezTo>
                  <a:pt x="295" y="1383"/>
                  <a:pt x="0" y="1038"/>
                  <a:pt x="0" y="6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0"/>
          <p:cNvSpPr/>
          <p:nvPr/>
        </p:nvSpPr>
        <p:spPr>
          <a:xfrm>
            <a:off x="4889446" y="2073035"/>
            <a:ext cx="231240" cy="200142"/>
          </a:xfrm>
          <a:custGeom>
            <a:rect b="b" l="l" r="r" t="t"/>
            <a:pathLst>
              <a:path extrusionOk="0" h="2008" w="2320">
                <a:moveTo>
                  <a:pt x="607" y="161"/>
                </a:moveTo>
                <a:cubicBezTo>
                  <a:pt x="388" y="161"/>
                  <a:pt x="160" y="363"/>
                  <a:pt x="160" y="633"/>
                </a:cubicBezTo>
                <a:cubicBezTo>
                  <a:pt x="160" y="962"/>
                  <a:pt x="405" y="1265"/>
                  <a:pt x="675" y="1493"/>
                </a:cubicBezTo>
                <a:cubicBezTo>
                  <a:pt x="801" y="1603"/>
                  <a:pt x="936" y="1695"/>
                  <a:pt x="1029" y="1754"/>
                </a:cubicBezTo>
                <a:cubicBezTo>
                  <a:pt x="1080" y="1788"/>
                  <a:pt x="1122" y="1813"/>
                  <a:pt x="1156" y="1830"/>
                </a:cubicBezTo>
                <a:cubicBezTo>
                  <a:pt x="1156" y="1830"/>
                  <a:pt x="1156" y="1830"/>
                  <a:pt x="1164" y="1830"/>
                </a:cubicBezTo>
                <a:cubicBezTo>
                  <a:pt x="1164" y="1830"/>
                  <a:pt x="1164" y="1830"/>
                  <a:pt x="1164" y="1830"/>
                </a:cubicBezTo>
                <a:cubicBezTo>
                  <a:pt x="1198" y="1813"/>
                  <a:pt x="1240" y="1788"/>
                  <a:pt x="1290" y="1754"/>
                </a:cubicBezTo>
                <a:cubicBezTo>
                  <a:pt x="1383" y="1695"/>
                  <a:pt x="1518" y="1603"/>
                  <a:pt x="1645" y="1493"/>
                </a:cubicBezTo>
                <a:cubicBezTo>
                  <a:pt x="1914" y="1265"/>
                  <a:pt x="2159" y="962"/>
                  <a:pt x="2159" y="633"/>
                </a:cubicBezTo>
                <a:cubicBezTo>
                  <a:pt x="2159" y="363"/>
                  <a:pt x="1931" y="161"/>
                  <a:pt x="1712" y="161"/>
                </a:cubicBezTo>
                <a:cubicBezTo>
                  <a:pt x="1493" y="161"/>
                  <a:pt x="1316" y="304"/>
                  <a:pt x="1231" y="548"/>
                </a:cubicBezTo>
                <a:cubicBezTo>
                  <a:pt x="1223" y="574"/>
                  <a:pt x="1198" y="599"/>
                  <a:pt x="1164" y="599"/>
                </a:cubicBezTo>
                <a:cubicBezTo>
                  <a:pt x="1122" y="599"/>
                  <a:pt x="1097" y="574"/>
                  <a:pt x="1088" y="548"/>
                </a:cubicBezTo>
                <a:cubicBezTo>
                  <a:pt x="1004" y="304"/>
                  <a:pt x="827" y="161"/>
                  <a:pt x="607" y="161"/>
                </a:cubicBezTo>
                <a:close/>
                <a:moveTo>
                  <a:pt x="1164" y="1923"/>
                </a:moveTo>
                <a:lnTo>
                  <a:pt x="1198" y="1990"/>
                </a:lnTo>
                <a:cubicBezTo>
                  <a:pt x="1172" y="2007"/>
                  <a:pt x="1147" y="2007"/>
                  <a:pt x="1122" y="1990"/>
                </a:cubicBezTo>
                <a:close/>
                <a:moveTo>
                  <a:pt x="0" y="633"/>
                </a:moveTo>
                <a:cubicBezTo>
                  <a:pt x="0" y="270"/>
                  <a:pt x="295" y="0"/>
                  <a:pt x="607" y="0"/>
                </a:cubicBezTo>
                <a:cubicBezTo>
                  <a:pt x="844" y="0"/>
                  <a:pt x="1046" y="135"/>
                  <a:pt x="1164" y="329"/>
                </a:cubicBezTo>
                <a:cubicBezTo>
                  <a:pt x="1274" y="135"/>
                  <a:pt x="1476" y="0"/>
                  <a:pt x="1712" y="0"/>
                </a:cubicBezTo>
                <a:cubicBezTo>
                  <a:pt x="2024" y="0"/>
                  <a:pt x="2319" y="270"/>
                  <a:pt x="2319" y="633"/>
                </a:cubicBezTo>
                <a:cubicBezTo>
                  <a:pt x="2319" y="1038"/>
                  <a:pt x="2024" y="1383"/>
                  <a:pt x="1754" y="1611"/>
                </a:cubicBezTo>
                <a:cubicBezTo>
                  <a:pt x="1611" y="1729"/>
                  <a:pt x="1476" y="1822"/>
                  <a:pt x="1375" y="1889"/>
                </a:cubicBezTo>
                <a:cubicBezTo>
                  <a:pt x="1316" y="1923"/>
                  <a:pt x="1274" y="1948"/>
                  <a:pt x="1248" y="1965"/>
                </a:cubicBezTo>
                <a:cubicBezTo>
                  <a:pt x="1231" y="1974"/>
                  <a:pt x="1215" y="1982"/>
                  <a:pt x="1206" y="1982"/>
                </a:cubicBezTo>
                <a:cubicBezTo>
                  <a:pt x="1206" y="1990"/>
                  <a:pt x="1198" y="1990"/>
                  <a:pt x="1198" y="1990"/>
                </a:cubicBezTo>
                <a:lnTo>
                  <a:pt x="1198" y="1990"/>
                </a:lnTo>
                <a:lnTo>
                  <a:pt x="1198" y="1990"/>
                </a:lnTo>
                <a:lnTo>
                  <a:pt x="1198" y="1990"/>
                </a:lnTo>
                <a:cubicBezTo>
                  <a:pt x="1198" y="1990"/>
                  <a:pt x="1198" y="1990"/>
                  <a:pt x="1164" y="1923"/>
                </a:cubicBezTo>
                <a:cubicBezTo>
                  <a:pt x="1122" y="1990"/>
                  <a:pt x="1122" y="1990"/>
                  <a:pt x="1122" y="1990"/>
                </a:cubicBezTo>
                <a:lnTo>
                  <a:pt x="1122" y="1990"/>
                </a:lnTo>
                <a:lnTo>
                  <a:pt x="1122" y="1990"/>
                </a:lnTo>
                <a:lnTo>
                  <a:pt x="1122" y="1990"/>
                </a:lnTo>
                <a:cubicBezTo>
                  <a:pt x="1122" y="1990"/>
                  <a:pt x="1113" y="1990"/>
                  <a:pt x="1113" y="1982"/>
                </a:cubicBezTo>
                <a:cubicBezTo>
                  <a:pt x="1105" y="1982"/>
                  <a:pt x="1088" y="1974"/>
                  <a:pt x="1071" y="1965"/>
                </a:cubicBezTo>
                <a:cubicBezTo>
                  <a:pt x="1046" y="1948"/>
                  <a:pt x="1004" y="1923"/>
                  <a:pt x="953" y="1889"/>
                </a:cubicBezTo>
                <a:cubicBezTo>
                  <a:pt x="844" y="1822"/>
                  <a:pt x="709" y="1729"/>
                  <a:pt x="565" y="1611"/>
                </a:cubicBezTo>
                <a:cubicBezTo>
                  <a:pt x="295" y="1383"/>
                  <a:pt x="0" y="1038"/>
                  <a:pt x="0" y="6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0"/>
          <p:cNvSpPr txBox="1"/>
          <p:nvPr/>
        </p:nvSpPr>
        <p:spPr>
          <a:xfrm>
            <a:off x="3714475" y="2447425"/>
            <a:ext cx="188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The icons are vectors which means you can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change the colors </a:t>
            </a: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(remaining within the provided GitHub Universe brand colors)</a:t>
            </a:r>
            <a:endParaRPr sz="14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9" name="Google Shape;929;p60"/>
          <p:cNvSpPr txBox="1"/>
          <p:nvPr/>
        </p:nvSpPr>
        <p:spPr>
          <a:xfrm>
            <a:off x="6291288" y="2632225"/>
            <a:ext cx="170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The icons are already properly sized.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Please refrain from resizing them. </a:t>
            </a: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30" name="Google Shape;930;p60"/>
          <p:cNvGrpSpPr/>
          <p:nvPr/>
        </p:nvGrpSpPr>
        <p:grpSpPr>
          <a:xfrm>
            <a:off x="7213542" y="2057872"/>
            <a:ext cx="230469" cy="230469"/>
            <a:chOff x="4027450" y="4768275"/>
            <a:chExt cx="58000" cy="58000"/>
          </a:xfrm>
        </p:grpSpPr>
        <p:sp>
          <p:nvSpPr>
            <p:cNvPr id="931" name="Google Shape;931;p60"/>
            <p:cNvSpPr/>
            <p:nvPr/>
          </p:nvSpPr>
          <p:spPr>
            <a:xfrm>
              <a:off x="4041775" y="4786625"/>
              <a:ext cx="29350" cy="21100"/>
            </a:xfrm>
            <a:custGeom>
              <a:rect b="b" l="l" r="r" t="t"/>
              <a:pathLst>
                <a:path extrusionOk="0" h="844" w="1174">
                  <a:moveTo>
                    <a:pt x="1089" y="1"/>
                  </a:moveTo>
                  <a:cubicBezTo>
                    <a:pt x="1068" y="1"/>
                    <a:pt x="1047" y="9"/>
                    <a:pt x="1030" y="26"/>
                  </a:cubicBezTo>
                  <a:lnTo>
                    <a:pt x="406" y="650"/>
                  </a:lnTo>
                  <a:lnTo>
                    <a:pt x="144" y="397"/>
                  </a:lnTo>
                  <a:cubicBezTo>
                    <a:pt x="127" y="380"/>
                    <a:pt x="106" y="372"/>
                    <a:pt x="86" y="372"/>
                  </a:cubicBezTo>
                  <a:cubicBezTo>
                    <a:pt x="66" y="372"/>
                    <a:pt x="47" y="380"/>
                    <a:pt x="35" y="397"/>
                  </a:cubicBezTo>
                  <a:cubicBezTo>
                    <a:pt x="1" y="422"/>
                    <a:pt x="1" y="473"/>
                    <a:pt x="35" y="507"/>
                  </a:cubicBezTo>
                  <a:lnTo>
                    <a:pt x="347" y="819"/>
                  </a:lnTo>
                  <a:cubicBezTo>
                    <a:pt x="364" y="835"/>
                    <a:pt x="385" y="844"/>
                    <a:pt x="405" y="844"/>
                  </a:cubicBezTo>
                  <a:cubicBezTo>
                    <a:pt x="425" y="844"/>
                    <a:pt x="444" y="835"/>
                    <a:pt x="456" y="819"/>
                  </a:cubicBezTo>
                  <a:lnTo>
                    <a:pt x="1148" y="136"/>
                  </a:lnTo>
                  <a:cubicBezTo>
                    <a:pt x="1173" y="102"/>
                    <a:pt x="1173" y="51"/>
                    <a:pt x="1148" y="26"/>
                  </a:cubicBezTo>
                  <a:cubicBezTo>
                    <a:pt x="1131" y="9"/>
                    <a:pt x="1110" y="1"/>
                    <a:pt x="1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4027450" y="476827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4" y="1"/>
                  </a:moveTo>
                  <a:cubicBezTo>
                    <a:pt x="523" y="1"/>
                    <a:pt x="1" y="515"/>
                    <a:pt x="1" y="1156"/>
                  </a:cubicBezTo>
                  <a:cubicBezTo>
                    <a:pt x="1" y="1797"/>
                    <a:pt x="523" y="2320"/>
                    <a:pt x="1164" y="2320"/>
                  </a:cubicBezTo>
                  <a:cubicBezTo>
                    <a:pt x="1797" y="2320"/>
                    <a:pt x="2320" y="1797"/>
                    <a:pt x="2320" y="1156"/>
                  </a:cubicBezTo>
                  <a:cubicBezTo>
                    <a:pt x="2320" y="515"/>
                    <a:pt x="1797" y="1"/>
                    <a:pt x="1164" y="1"/>
                  </a:cubicBezTo>
                  <a:close/>
                  <a:moveTo>
                    <a:pt x="161" y="1156"/>
                  </a:moveTo>
                  <a:cubicBezTo>
                    <a:pt x="161" y="600"/>
                    <a:pt x="608" y="153"/>
                    <a:pt x="1164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64" y="2160"/>
                  </a:cubicBezTo>
                  <a:cubicBezTo>
                    <a:pt x="608" y="2160"/>
                    <a:pt x="161" y="1713"/>
                    <a:pt x="161" y="1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60"/>
          <p:cNvGrpSpPr/>
          <p:nvPr/>
        </p:nvGrpSpPr>
        <p:grpSpPr>
          <a:xfrm>
            <a:off x="6367588" y="2104527"/>
            <a:ext cx="137158" cy="137158"/>
            <a:chOff x="3858800" y="4768275"/>
            <a:chExt cx="58000" cy="58000"/>
          </a:xfrm>
        </p:grpSpPr>
        <p:sp>
          <p:nvSpPr>
            <p:cNvPr id="934" name="Google Shape;934;p60"/>
            <p:cNvSpPr/>
            <p:nvPr/>
          </p:nvSpPr>
          <p:spPr>
            <a:xfrm>
              <a:off x="3876500" y="4786000"/>
              <a:ext cx="22575" cy="22375"/>
            </a:xfrm>
            <a:custGeom>
              <a:rect b="b" l="l" r="r" t="t"/>
              <a:pathLst>
                <a:path extrusionOk="0" h="895" w="903">
                  <a:moveTo>
                    <a:pt x="84" y="0"/>
                  </a:moveTo>
                  <a:cubicBezTo>
                    <a:pt x="64" y="0"/>
                    <a:pt x="43" y="9"/>
                    <a:pt x="26" y="26"/>
                  </a:cubicBezTo>
                  <a:cubicBezTo>
                    <a:pt x="1" y="51"/>
                    <a:pt x="1" y="101"/>
                    <a:pt x="26" y="135"/>
                  </a:cubicBezTo>
                  <a:lnTo>
                    <a:pt x="338" y="447"/>
                  </a:lnTo>
                  <a:lnTo>
                    <a:pt x="26" y="759"/>
                  </a:lnTo>
                  <a:cubicBezTo>
                    <a:pt x="1" y="793"/>
                    <a:pt x="1" y="844"/>
                    <a:pt x="26" y="869"/>
                  </a:cubicBezTo>
                  <a:cubicBezTo>
                    <a:pt x="43" y="886"/>
                    <a:pt x="64" y="894"/>
                    <a:pt x="84" y="894"/>
                  </a:cubicBezTo>
                  <a:cubicBezTo>
                    <a:pt x="104" y="894"/>
                    <a:pt x="123" y="886"/>
                    <a:pt x="136" y="869"/>
                  </a:cubicBezTo>
                  <a:lnTo>
                    <a:pt x="456" y="557"/>
                  </a:lnTo>
                  <a:lnTo>
                    <a:pt x="768" y="869"/>
                  </a:lnTo>
                  <a:cubicBezTo>
                    <a:pt x="781" y="886"/>
                    <a:pt x="800" y="894"/>
                    <a:pt x="820" y="894"/>
                  </a:cubicBezTo>
                  <a:cubicBezTo>
                    <a:pt x="840" y="894"/>
                    <a:pt x="861" y="886"/>
                    <a:pt x="878" y="869"/>
                  </a:cubicBezTo>
                  <a:cubicBezTo>
                    <a:pt x="903" y="844"/>
                    <a:pt x="903" y="793"/>
                    <a:pt x="878" y="759"/>
                  </a:cubicBezTo>
                  <a:lnTo>
                    <a:pt x="566" y="447"/>
                  </a:lnTo>
                  <a:lnTo>
                    <a:pt x="878" y="135"/>
                  </a:lnTo>
                  <a:cubicBezTo>
                    <a:pt x="903" y="101"/>
                    <a:pt x="903" y="51"/>
                    <a:pt x="878" y="26"/>
                  </a:cubicBezTo>
                  <a:cubicBezTo>
                    <a:pt x="861" y="9"/>
                    <a:pt x="840" y="0"/>
                    <a:pt x="820" y="0"/>
                  </a:cubicBezTo>
                  <a:cubicBezTo>
                    <a:pt x="800" y="0"/>
                    <a:pt x="781" y="9"/>
                    <a:pt x="768" y="26"/>
                  </a:cubicBezTo>
                  <a:lnTo>
                    <a:pt x="456" y="338"/>
                  </a:lnTo>
                  <a:lnTo>
                    <a:pt x="136" y="26"/>
                  </a:lnTo>
                  <a:cubicBezTo>
                    <a:pt x="123" y="9"/>
                    <a:pt x="104" y="0"/>
                    <a:pt x="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0"/>
            <p:cNvSpPr/>
            <p:nvPr/>
          </p:nvSpPr>
          <p:spPr>
            <a:xfrm>
              <a:off x="3858800" y="476827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4" y="1"/>
                  </a:moveTo>
                  <a:cubicBezTo>
                    <a:pt x="523" y="1"/>
                    <a:pt x="0" y="515"/>
                    <a:pt x="0" y="1156"/>
                  </a:cubicBezTo>
                  <a:cubicBezTo>
                    <a:pt x="0" y="1797"/>
                    <a:pt x="523" y="2320"/>
                    <a:pt x="1164" y="2320"/>
                  </a:cubicBezTo>
                  <a:cubicBezTo>
                    <a:pt x="1796" y="2320"/>
                    <a:pt x="2319" y="1797"/>
                    <a:pt x="2319" y="1156"/>
                  </a:cubicBezTo>
                  <a:cubicBezTo>
                    <a:pt x="2319" y="515"/>
                    <a:pt x="1796" y="1"/>
                    <a:pt x="1164" y="1"/>
                  </a:cubicBezTo>
                  <a:close/>
                  <a:moveTo>
                    <a:pt x="160" y="1156"/>
                  </a:moveTo>
                  <a:cubicBezTo>
                    <a:pt x="160" y="600"/>
                    <a:pt x="607" y="153"/>
                    <a:pt x="1164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64" y="2160"/>
                  </a:cubicBezTo>
                  <a:cubicBezTo>
                    <a:pt x="607" y="2160"/>
                    <a:pt x="160" y="1713"/>
                    <a:pt x="160" y="1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60"/>
          <p:cNvGrpSpPr/>
          <p:nvPr/>
        </p:nvGrpSpPr>
        <p:grpSpPr>
          <a:xfrm>
            <a:off x="6584824" y="1898787"/>
            <a:ext cx="548639" cy="548639"/>
            <a:chOff x="3858800" y="4768275"/>
            <a:chExt cx="58000" cy="58000"/>
          </a:xfrm>
        </p:grpSpPr>
        <p:sp>
          <p:nvSpPr>
            <p:cNvPr id="937" name="Google Shape;937;p60"/>
            <p:cNvSpPr/>
            <p:nvPr/>
          </p:nvSpPr>
          <p:spPr>
            <a:xfrm>
              <a:off x="3876500" y="4786000"/>
              <a:ext cx="22575" cy="22375"/>
            </a:xfrm>
            <a:custGeom>
              <a:rect b="b" l="l" r="r" t="t"/>
              <a:pathLst>
                <a:path extrusionOk="0" h="895" w="903">
                  <a:moveTo>
                    <a:pt x="84" y="0"/>
                  </a:moveTo>
                  <a:cubicBezTo>
                    <a:pt x="64" y="0"/>
                    <a:pt x="43" y="9"/>
                    <a:pt x="26" y="26"/>
                  </a:cubicBezTo>
                  <a:cubicBezTo>
                    <a:pt x="1" y="51"/>
                    <a:pt x="1" y="101"/>
                    <a:pt x="26" y="135"/>
                  </a:cubicBezTo>
                  <a:lnTo>
                    <a:pt x="338" y="447"/>
                  </a:lnTo>
                  <a:lnTo>
                    <a:pt x="26" y="759"/>
                  </a:lnTo>
                  <a:cubicBezTo>
                    <a:pt x="1" y="793"/>
                    <a:pt x="1" y="844"/>
                    <a:pt x="26" y="869"/>
                  </a:cubicBezTo>
                  <a:cubicBezTo>
                    <a:pt x="43" y="886"/>
                    <a:pt x="64" y="894"/>
                    <a:pt x="84" y="894"/>
                  </a:cubicBezTo>
                  <a:cubicBezTo>
                    <a:pt x="104" y="894"/>
                    <a:pt x="123" y="886"/>
                    <a:pt x="136" y="869"/>
                  </a:cubicBezTo>
                  <a:lnTo>
                    <a:pt x="456" y="557"/>
                  </a:lnTo>
                  <a:lnTo>
                    <a:pt x="768" y="869"/>
                  </a:lnTo>
                  <a:cubicBezTo>
                    <a:pt x="781" y="886"/>
                    <a:pt x="800" y="894"/>
                    <a:pt x="820" y="894"/>
                  </a:cubicBezTo>
                  <a:cubicBezTo>
                    <a:pt x="840" y="894"/>
                    <a:pt x="861" y="886"/>
                    <a:pt x="878" y="869"/>
                  </a:cubicBezTo>
                  <a:cubicBezTo>
                    <a:pt x="903" y="844"/>
                    <a:pt x="903" y="793"/>
                    <a:pt x="878" y="759"/>
                  </a:cubicBezTo>
                  <a:lnTo>
                    <a:pt x="566" y="447"/>
                  </a:lnTo>
                  <a:lnTo>
                    <a:pt x="878" y="135"/>
                  </a:lnTo>
                  <a:cubicBezTo>
                    <a:pt x="903" y="101"/>
                    <a:pt x="903" y="51"/>
                    <a:pt x="878" y="26"/>
                  </a:cubicBezTo>
                  <a:cubicBezTo>
                    <a:pt x="861" y="9"/>
                    <a:pt x="840" y="0"/>
                    <a:pt x="820" y="0"/>
                  </a:cubicBezTo>
                  <a:cubicBezTo>
                    <a:pt x="800" y="0"/>
                    <a:pt x="781" y="9"/>
                    <a:pt x="768" y="26"/>
                  </a:cubicBezTo>
                  <a:lnTo>
                    <a:pt x="456" y="338"/>
                  </a:lnTo>
                  <a:lnTo>
                    <a:pt x="136" y="26"/>
                  </a:lnTo>
                  <a:cubicBezTo>
                    <a:pt x="123" y="9"/>
                    <a:pt x="104" y="0"/>
                    <a:pt x="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0"/>
            <p:cNvSpPr/>
            <p:nvPr/>
          </p:nvSpPr>
          <p:spPr>
            <a:xfrm>
              <a:off x="3858800" y="476827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4" y="1"/>
                  </a:moveTo>
                  <a:cubicBezTo>
                    <a:pt x="523" y="1"/>
                    <a:pt x="0" y="515"/>
                    <a:pt x="0" y="1156"/>
                  </a:cubicBezTo>
                  <a:cubicBezTo>
                    <a:pt x="0" y="1797"/>
                    <a:pt x="523" y="2320"/>
                    <a:pt x="1164" y="2320"/>
                  </a:cubicBezTo>
                  <a:cubicBezTo>
                    <a:pt x="1796" y="2320"/>
                    <a:pt x="2319" y="1797"/>
                    <a:pt x="2319" y="1156"/>
                  </a:cubicBezTo>
                  <a:cubicBezTo>
                    <a:pt x="2319" y="515"/>
                    <a:pt x="1796" y="1"/>
                    <a:pt x="1164" y="1"/>
                  </a:cubicBezTo>
                  <a:close/>
                  <a:moveTo>
                    <a:pt x="160" y="1156"/>
                  </a:moveTo>
                  <a:cubicBezTo>
                    <a:pt x="160" y="600"/>
                    <a:pt x="607" y="153"/>
                    <a:pt x="1164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64" y="2160"/>
                  </a:cubicBezTo>
                  <a:cubicBezTo>
                    <a:pt x="607" y="2160"/>
                    <a:pt x="160" y="1713"/>
                    <a:pt x="160" y="1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9" name="Google Shape;9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225" y="1131125"/>
            <a:ext cx="464100" cy="4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825" y="1131125"/>
            <a:ext cx="464100" cy="4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1"/>
          <p:cNvSpPr/>
          <p:nvPr/>
        </p:nvSpPr>
        <p:spPr>
          <a:xfrm flipH="1" rot="10800000">
            <a:off x="856125" y="1376194"/>
            <a:ext cx="7317600" cy="20400"/>
          </a:xfrm>
          <a:prstGeom prst="rect">
            <a:avLst/>
          </a:prstGeom>
          <a:gradFill>
            <a:gsLst>
              <a:gs pos="0">
                <a:srgbClr val="5F00FF"/>
              </a:gs>
              <a:gs pos="39000">
                <a:srgbClr val="8250DF"/>
              </a:gs>
              <a:gs pos="73000">
                <a:srgbClr val="6BD6D0"/>
              </a:gs>
              <a:gs pos="100000">
                <a:srgbClr val="0DFE50"/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1"/>
          <p:cNvSpPr/>
          <p:nvPr/>
        </p:nvSpPr>
        <p:spPr>
          <a:xfrm>
            <a:off x="6310864" y="2980683"/>
            <a:ext cx="210304" cy="211138"/>
          </a:xfrm>
          <a:custGeom>
            <a:rect b="b" l="l" r="r" t="t"/>
            <a:pathLst>
              <a:path extrusionOk="0" h="2118" w="2110">
                <a:moveTo>
                  <a:pt x="1114" y="18"/>
                </a:moveTo>
                <a:cubicBezTo>
                  <a:pt x="979" y="1"/>
                  <a:pt x="878" y="119"/>
                  <a:pt x="878" y="245"/>
                </a:cubicBezTo>
                <a:lnTo>
                  <a:pt x="878" y="355"/>
                </a:lnTo>
                <a:cubicBezTo>
                  <a:pt x="878" y="642"/>
                  <a:pt x="684" y="760"/>
                  <a:pt x="583" y="802"/>
                </a:cubicBezTo>
                <a:cubicBezTo>
                  <a:pt x="566" y="810"/>
                  <a:pt x="549" y="810"/>
                  <a:pt x="524" y="810"/>
                </a:cubicBezTo>
                <a:cubicBezTo>
                  <a:pt x="524" y="717"/>
                  <a:pt x="439" y="642"/>
                  <a:pt x="347" y="642"/>
                </a:cubicBezTo>
                <a:lnTo>
                  <a:pt x="186" y="642"/>
                </a:lnTo>
                <a:cubicBezTo>
                  <a:pt x="85" y="642"/>
                  <a:pt x="1" y="726"/>
                  <a:pt x="1" y="827"/>
                </a:cubicBezTo>
                <a:lnTo>
                  <a:pt x="1" y="1932"/>
                </a:lnTo>
                <a:cubicBezTo>
                  <a:pt x="1" y="2033"/>
                  <a:pt x="85" y="2117"/>
                  <a:pt x="186" y="2117"/>
                </a:cubicBezTo>
                <a:lnTo>
                  <a:pt x="347" y="2117"/>
                </a:lnTo>
                <a:cubicBezTo>
                  <a:pt x="439" y="2117"/>
                  <a:pt x="515" y="2041"/>
                  <a:pt x="524" y="1949"/>
                </a:cubicBezTo>
                <a:cubicBezTo>
                  <a:pt x="616" y="1957"/>
                  <a:pt x="701" y="1982"/>
                  <a:pt x="810" y="2016"/>
                </a:cubicBezTo>
                <a:cubicBezTo>
                  <a:pt x="827" y="2016"/>
                  <a:pt x="853" y="2025"/>
                  <a:pt x="878" y="2033"/>
                </a:cubicBezTo>
                <a:cubicBezTo>
                  <a:pt x="1030" y="2075"/>
                  <a:pt x="1215" y="2117"/>
                  <a:pt x="1460" y="2117"/>
                </a:cubicBezTo>
                <a:cubicBezTo>
                  <a:pt x="1687" y="2117"/>
                  <a:pt x="1848" y="2092"/>
                  <a:pt x="1940" y="1974"/>
                </a:cubicBezTo>
                <a:cubicBezTo>
                  <a:pt x="1983" y="1915"/>
                  <a:pt x="2008" y="1839"/>
                  <a:pt x="2025" y="1755"/>
                </a:cubicBezTo>
                <a:cubicBezTo>
                  <a:pt x="2042" y="1679"/>
                  <a:pt x="2059" y="1594"/>
                  <a:pt x="2067" y="1485"/>
                </a:cubicBezTo>
                <a:lnTo>
                  <a:pt x="2075" y="1443"/>
                </a:lnTo>
                <a:cubicBezTo>
                  <a:pt x="2109" y="1190"/>
                  <a:pt x="2109" y="1004"/>
                  <a:pt x="2050" y="878"/>
                </a:cubicBezTo>
                <a:cubicBezTo>
                  <a:pt x="2016" y="810"/>
                  <a:pt x="1974" y="760"/>
                  <a:pt x="1907" y="726"/>
                </a:cubicBezTo>
                <a:cubicBezTo>
                  <a:pt x="1848" y="692"/>
                  <a:pt x="1772" y="684"/>
                  <a:pt x="1696" y="684"/>
                </a:cubicBezTo>
                <a:lnTo>
                  <a:pt x="1477" y="684"/>
                </a:lnTo>
                <a:cubicBezTo>
                  <a:pt x="1477" y="667"/>
                  <a:pt x="1485" y="650"/>
                  <a:pt x="1485" y="633"/>
                </a:cubicBezTo>
                <a:cubicBezTo>
                  <a:pt x="1485" y="616"/>
                  <a:pt x="1485" y="599"/>
                  <a:pt x="1493" y="574"/>
                </a:cubicBezTo>
                <a:cubicBezTo>
                  <a:pt x="1502" y="524"/>
                  <a:pt x="1502" y="473"/>
                  <a:pt x="1502" y="422"/>
                </a:cubicBezTo>
                <a:cubicBezTo>
                  <a:pt x="1502" y="296"/>
                  <a:pt x="1477" y="186"/>
                  <a:pt x="1409" y="110"/>
                </a:cubicBezTo>
                <a:cubicBezTo>
                  <a:pt x="1333" y="43"/>
                  <a:pt x="1232" y="18"/>
                  <a:pt x="1114" y="18"/>
                </a:cubicBezTo>
                <a:close/>
                <a:moveTo>
                  <a:pt x="532" y="1788"/>
                </a:moveTo>
                <a:cubicBezTo>
                  <a:pt x="642" y="1797"/>
                  <a:pt x="743" y="1831"/>
                  <a:pt x="853" y="1864"/>
                </a:cubicBezTo>
                <a:cubicBezTo>
                  <a:pt x="878" y="1864"/>
                  <a:pt x="895" y="1873"/>
                  <a:pt x="920" y="1881"/>
                </a:cubicBezTo>
                <a:cubicBezTo>
                  <a:pt x="1063" y="1923"/>
                  <a:pt x="1232" y="1957"/>
                  <a:pt x="1460" y="1957"/>
                </a:cubicBezTo>
                <a:cubicBezTo>
                  <a:pt x="1696" y="1957"/>
                  <a:pt x="1772" y="1932"/>
                  <a:pt x="1814" y="1873"/>
                </a:cubicBezTo>
                <a:cubicBezTo>
                  <a:pt x="1839" y="1847"/>
                  <a:pt x="1856" y="1805"/>
                  <a:pt x="1873" y="1721"/>
                </a:cubicBezTo>
                <a:cubicBezTo>
                  <a:pt x="1890" y="1654"/>
                  <a:pt x="1898" y="1569"/>
                  <a:pt x="1915" y="1460"/>
                </a:cubicBezTo>
                <a:lnTo>
                  <a:pt x="1915" y="1426"/>
                </a:lnTo>
                <a:cubicBezTo>
                  <a:pt x="1949" y="1173"/>
                  <a:pt x="1949" y="1021"/>
                  <a:pt x="1907" y="937"/>
                </a:cubicBezTo>
                <a:cubicBezTo>
                  <a:pt x="1890" y="903"/>
                  <a:pt x="1865" y="878"/>
                  <a:pt x="1839" y="869"/>
                </a:cubicBezTo>
                <a:cubicBezTo>
                  <a:pt x="1806" y="852"/>
                  <a:pt x="1763" y="836"/>
                  <a:pt x="1696" y="836"/>
                </a:cubicBezTo>
                <a:lnTo>
                  <a:pt x="1443" y="836"/>
                </a:lnTo>
                <a:cubicBezTo>
                  <a:pt x="1375" y="836"/>
                  <a:pt x="1308" y="776"/>
                  <a:pt x="1316" y="701"/>
                </a:cubicBezTo>
                <a:cubicBezTo>
                  <a:pt x="1316" y="675"/>
                  <a:pt x="1325" y="642"/>
                  <a:pt x="1325" y="608"/>
                </a:cubicBezTo>
                <a:cubicBezTo>
                  <a:pt x="1333" y="591"/>
                  <a:pt x="1333" y="574"/>
                  <a:pt x="1333" y="557"/>
                </a:cubicBezTo>
                <a:cubicBezTo>
                  <a:pt x="1342" y="507"/>
                  <a:pt x="1342" y="456"/>
                  <a:pt x="1342" y="422"/>
                </a:cubicBezTo>
                <a:cubicBezTo>
                  <a:pt x="1342" y="304"/>
                  <a:pt x="1325" y="254"/>
                  <a:pt x="1300" y="228"/>
                </a:cubicBezTo>
                <a:cubicBezTo>
                  <a:pt x="1266" y="195"/>
                  <a:pt x="1215" y="178"/>
                  <a:pt x="1106" y="169"/>
                </a:cubicBezTo>
                <a:cubicBezTo>
                  <a:pt x="1072" y="169"/>
                  <a:pt x="1030" y="203"/>
                  <a:pt x="1030" y="245"/>
                </a:cubicBezTo>
                <a:lnTo>
                  <a:pt x="1030" y="355"/>
                </a:lnTo>
                <a:cubicBezTo>
                  <a:pt x="1030" y="734"/>
                  <a:pt x="768" y="895"/>
                  <a:pt x="642" y="945"/>
                </a:cubicBezTo>
                <a:cubicBezTo>
                  <a:pt x="608" y="962"/>
                  <a:pt x="566" y="970"/>
                  <a:pt x="532" y="970"/>
                </a:cubicBezTo>
                <a:close/>
                <a:moveTo>
                  <a:pt x="186" y="1957"/>
                </a:moveTo>
                <a:cubicBezTo>
                  <a:pt x="170" y="1957"/>
                  <a:pt x="161" y="1949"/>
                  <a:pt x="161" y="1932"/>
                </a:cubicBezTo>
                <a:lnTo>
                  <a:pt x="161" y="827"/>
                </a:lnTo>
                <a:cubicBezTo>
                  <a:pt x="161" y="810"/>
                  <a:pt x="170" y="802"/>
                  <a:pt x="186" y="802"/>
                </a:cubicBezTo>
                <a:lnTo>
                  <a:pt x="347" y="802"/>
                </a:lnTo>
                <a:cubicBezTo>
                  <a:pt x="355" y="802"/>
                  <a:pt x="372" y="810"/>
                  <a:pt x="372" y="827"/>
                </a:cubicBezTo>
                <a:lnTo>
                  <a:pt x="372" y="1932"/>
                </a:lnTo>
                <a:cubicBezTo>
                  <a:pt x="372" y="1949"/>
                  <a:pt x="355" y="1957"/>
                  <a:pt x="347" y="19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1"/>
          <p:cNvSpPr txBox="1"/>
          <p:nvPr>
            <p:ph idx="4294967295" type="subTitle"/>
          </p:nvPr>
        </p:nvSpPr>
        <p:spPr>
          <a:xfrm>
            <a:off x="6196575" y="1718825"/>
            <a:ext cx="24318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And don’t forget to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play with color!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48" name="Google Shape;948;p61"/>
          <p:cNvSpPr/>
          <p:nvPr/>
        </p:nvSpPr>
        <p:spPr>
          <a:xfrm>
            <a:off x="3613264" y="2980683"/>
            <a:ext cx="210304" cy="211138"/>
          </a:xfrm>
          <a:custGeom>
            <a:rect b="b" l="l" r="r" t="t"/>
            <a:pathLst>
              <a:path extrusionOk="0" h="2118" w="2110">
                <a:moveTo>
                  <a:pt x="1114" y="18"/>
                </a:moveTo>
                <a:cubicBezTo>
                  <a:pt x="979" y="1"/>
                  <a:pt x="878" y="119"/>
                  <a:pt x="878" y="245"/>
                </a:cubicBezTo>
                <a:lnTo>
                  <a:pt x="878" y="355"/>
                </a:lnTo>
                <a:cubicBezTo>
                  <a:pt x="878" y="642"/>
                  <a:pt x="684" y="760"/>
                  <a:pt x="583" y="802"/>
                </a:cubicBezTo>
                <a:cubicBezTo>
                  <a:pt x="566" y="810"/>
                  <a:pt x="549" y="810"/>
                  <a:pt x="524" y="810"/>
                </a:cubicBezTo>
                <a:cubicBezTo>
                  <a:pt x="524" y="717"/>
                  <a:pt x="439" y="642"/>
                  <a:pt x="347" y="642"/>
                </a:cubicBezTo>
                <a:lnTo>
                  <a:pt x="186" y="642"/>
                </a:lnTo>
                <a:cubicBezTo>
                  <a:pt x="85" y="642"/>
                  <a:pt x="1" y="726"/>
                  <a:pt x="1" y="827"/>
                </a:cubicBezTo>
                <a:lnTo>
                  <a:pt x="1" y="1932"/>
                </a:lnTo>
                <a:cubicBezTo>
                  <a:pt x="1" y="2033"/>
                  <a:pt x="85" y="2117"/>
                  <a:pt x="186" y="2117"/>
                </a:cubicBezTo>
                <a:lnTo>
                  <a:pt x="347" y="2117"/>
                </a:lnTo>
                <a:cubicBezTo>
                  <a:pt x="439" y="2117"/>
                  <a:pt x="515" y="2041"/>
                  <a:pt x="524" y="1949"/>
                </a:cubicBezTo>
                <a:cubicBezTo>
                  <a:pt x="616" y="1957"/>
                  <a:pt x="701" y="1982"/>
                  <a:pt x="810" y="2016"/>
                </a:cubicBezTo>
                <a:cubicBezTo>
                  <a:pt x="827" y="2016"/>
                  <a:pt x="853" y="2025"/>
                  <a:pt x="878" y="2033"/>
                </a:cubicBezTo>
                <a:cubicBezTo>
                  <a:pt x="1030" y="2075"/>
                  <a:pt x="1215" y="2117"/>
                  <a:pt x="1460" y="2117"/>
                </a:cubicBezTo>
                <a:cubicBezTo>
                  <a:pt x="1687" y="2117"/>
                  <a:pt x="1848" y="2092"/>
                  <a:pt x="1940" y="1974"/>
                </a:cubicBezTo>
                <a:cubicBezTo>
                  <a:pt x="1983" y="1915"/>
                  <a:pt x="2008" y="1839"/>
                  <a:pt x="2025" y="1755"/>
                </a:cubicBezTo>
                <a:cubicBezTo>
                  <a:pt x="2042" y="1679"/>
                  <a:pt x="2059" y="1594"/>
                  <a:pt x="2067" y="1485"/>
                </a:cubicBezTo>
                <a:lnTo>
                  <a:pt x="2075" y="1443"/>
                </a:lnTo>
                <a:cubicBezTo>
                  <a:pt x="2109" y="1190"/>
                  <a:pt x="2109" y="1004"/>
                  <a:pt x="2050" y="878"/>
                </a:cubicBezTo>
                <a:cubicBezTo>
                  <a:pt x="2016" y="810"/>
                  <a:pt x="1974" y="760"/>
                  <a:pt x="1907" y="726"/>
                </a:cubicBezTo>
                <a:cubicBezTo>
                  <a:pt x="1848" y="692"/>
                  <a:pt x="1772" y="684"/>
                  <a:pt x="1696" y="684"/>
                </a:cubicBezTo>
                <a:lnTo>
                  <a:pt x="1477" y="684"/>
                </a:lnTo>
                <a:cubicBezTo>
                  <a:pt x="1477" y="667"/>
                  <a:pt x="1485" y="650"/>
                  <a:pt x="1485" y="633"/>
                </a:cubicBezTo>
                <a:cubicBezTo>
                  <a:pt x="1485" y="616"/>
                  <a:pt x="1485" y="599"/>
                  <a:pt x="1493" y="574"/>
                </a:cubicBezTo>
                <a:cubicBezTo>
                  <a:pt x="1502" y="524"/>
                  <a:pt x="1502" y="473"/>
                  <a:pt x="1502" y="422"/>
                </a:cubicBezTo>
                <a:cubicBezTo>
                  <a:pt x="1502" y="296"/>
                  <a:pt x="1477" y="186"/>
                  <a:pt x="1409" y="110"/>
                </a:cubicBezTo>
                <a:cubicBezTo>
                  <a:pt x="1333" y="43"/>
                  <a:pt x="1232" y="18"/>
                  <a:pt x="1114" y="18"/>
                </a:cubicBezTo>
                <a:close/>
                <a:moveTo>
                  <a:pt x="532" y="1788"/>
                </a:moveTo>
                <a:cubicBezTo>
                  <a:pt x="642" y="1797"/>
                  <a:pt x="743" y="1831"/>
                  <a:pt x="853" y="1864"/>
                </a:cubicBezTo>
                <a:cubicBezTo>
                  <a:pt x="878" y="1864"/>
                  <a:pt x="895" y="1873"/>
                  <a:pt x="920" y="1881"/>
                </a:cubicBezTo>
                <a:cubicBezTo>
                  <a:pt x="1063" y="1923"/>
                  <a:pt x="1232" y="1957"/>
                  <a:pt x="1460" y="1957"/>
                </a:cubicBezTo>
                <a:cubicBezTo>
                  <a:pt x="1696" y="1957"/>
                  <a:pt x="1772" y="1932"/>
                  <a:pt x="1814" y="1873"/>
                </a:cubicBezTo>
                <a:cubicBezTo>
                  <a:pt x="1839" y="1847"/>
                  <a:pt x="1856" y="1805"/>
                  <a:pt x="1873" y="1721"/>
                </a:cubicBezTo>
                <a:cubicBezTo>
                  <a:pt x="1890" y="1654"/>
                  <a:pt x="1898" y="1569"/>
                  <a:pt x="1915" y="1460"/>
                </a:cubicBezTo>
                <a:lnTo>
                  <a:pt x="1915" y="1426"/>
                </a:lnTo>
                <a:cubicBezTo>
                  <a:pt x="1949" y="1173"/>
                  <a:pt x="1949" y="1021"/>
                  <a:pt x="1907" y="937"/>
                </a:cubicBezTo>
                <a:cubicBezTo>
                  <a:pt x="1890" y="903"/>
                  <a:pt x="1865" y="878"/>
                  <a:pt x="1839" y="869"/>
                </a:cubicBezTo>
                <a:cubicBezTo>
                  <a:pt x="1806" y="852"/>
                  <a:pt x="1763" y="836"/>
                  <a:pt x="1696" y="836"/>
                </a:cubicBezTo>
                <a:lnTo>
                  <a:pt x="1443" y="836"/>
                </a:lnTo>
                <a:cubicBezTo>
                  <a:pt x="1375" y="836"/>
                  <a:pt x="1308" y="776"/>
                  <a:pt x="1316" y="701"/>
                </a:cubicBezTo>
                <a:cubicBezTo>
                  <a:pt x="1316" y="675"/>
                  <a:pt x="1325" y="642"/>
                  <a:pt x="1325" y="608"/>
                </a:cubicBezTo>
                <a:cubicBezTo>
                  <a:pt x="1333" y="591"/>
                  <a:pt x="1333" y="574"/>
                  <a:pt x="1333" y="557"/>
                </a:cubicBezTo>
                <a:cubicBezTo>
                  <a:pt x="1342" y="507"/>
                  <a:pt x="1342" y="456"/>
                  <a:pt x="1342" y="422"/>
                </a:cubicBezTo>
                <a:cubicBezTo>
                  <a:pt x="1342" y="304"/>
                  <a:pt x="1325" y="254"/>
                  <a:pt x="1300" y="228"/>
                </a:cubicBezTo>
                <a:cubicBezTo>
                  <a:pt x="1266" y="195"/>
                  <a:pt x="1215" y="178"/>
                  <a:pt x="1106" y="169"/>
                </a:cubicBezTo>
                <a:cubicBezTo>
                  <a:pt x="1072" y="169"/>
                  <a:pt x="1030" y="203"/>
                  <a:pt x="1030" y="245"/>
                </a:cubicBezTo>
                <a:lnTo>
                  <a:pt x="1030" y="355"/>
                </a:lnTo>
                <a:cubicBezTo>
                  <a:pt x="1030" y="734"/>
                  <a:pt x="768" y="895"/>
                  <a:pt x="642" y="945"/>
                </a:cubicBezTo>
                <a:cubicBezTo>
                  <a:pt x="608" y="962"/>
                  <a:pt x="566" y="970"/>
                  <a:pt x="532" y="970"/>
                </a:cubicBezTo>
                <a:close/>
                <a:moveTo>
                  <a:pt x="186" y="1957"/>
                </a:moveTo>
                <a:cubicBezTo>
                  <a:pt x="170" y="1957"/>
                  <a:pt x="161" y="1949"/>
                  <a:pt x="161" y="1932"/>
                </a:cubicBezTo>
                <a:lnTo>
                  <a:pt x="161" y="827"/>
                </a:lnTo>
                <a:cubicBezTo>
                  <a:pt x="161" y="810"/>
                  <a:pt x="170" y="802"/>
                  <a:pt x="186" y="802"/>
                </a:cubicBezTo>
                <a:lnTo>
                  <a:pt x="347" y="802"/>
                </a:lnTo>
                <a:cubicBezTo>
                  <a:pt x="355" y="802"/>
                  <a:pt x="372" y="810"/>
                  <a:pt x="372" y="827"/>
                </a:cubicBezTo>
                <a:lnTo>
                  <a:pt x="372" y="1932"/>
                </a:lnTo>
                <a:cubicBezTo>
                  <a:pt x="372" y="1949"/>
                  <a:pt x="355" y="1957"/>
                  <a:pt x="347" y="19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949" name="Google Shape;949;p61"/>
          <p:cNvSpPr txBox="1"/>
          <p:nvPr/>
        </p:nvSpPr>
        <p:spPr>
          <a:xfrm>
            <a:off x="773025" y="1718825"/>
            <a:ext cx="24318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When you see text boxes </a:t>
            </a:r>
            <a:br>
              <a:rPr lang="en"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like this… </a:t>
            </a:r>
            <a:endParaRPr sz="1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0" name="Google Shape;950;p61"/>
          <p:cNvSpPr txBox="1"/>
          <p:nvPr/>
        </p:nvSpPr>
        <p:spPr>
          <a:xfrm>
            <a:off x="3498975" y="3376800"/>
            <a:ext cx="2250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You’re doing great</a:t>
            </a:r>
            <a:endParaRPr sz="1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1" name="Google Shape;951;p61"/>
          <p:cNvSpPr txBox="1"/>
          <p:nvPr/>
        </p:nvSpPr>
        <p:spPr>
          <a:xfrm>
            <a:off x="3498975" y="3591000"/>
            <a:ext cx="2250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8B949E"/>
                </a:solidFill>
                <a:latin typeface="Inter"/>
                <a:ea typeface="Inter"/>
                <a:cs typeface="Inter"/>
                <a:sym typeface="Inter"/>
              </a:rPr>
              <a:t>Keep it up! </a:t>
            </a:r>
            <a:endParaRPr sz="1400">
              <a:solidFill>
                <a:srgbClr val="8B949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2" name="Google Shape;952;p61"/>
          <p:cNvSpPr txBox="1"/>
          <p:nvPr/>
        </p:nvSpPr>
        <p:spPr>
          <a:xfrm>
            <a:off x="3498975" y="1718825"/>
            <a:ext cx="24318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Add an icon </a:t>
            </a:r>
            <a:r>
              <a:rPr lang="en" sz="1400">
                <a:solidFill>
                  <a:srgbClr val="8B949E"/>
                </a:solidFill>
                <a:latin typeface="Inter"/>
                <a:ea typeface="Inter"/>
                <a:cs typeface="Inter"/>
                <a:sym typeface="Inter"/>
              </a:rPr>
              <a:t>above to visually represent your information! </a:t>
            </a:r>
            <a:endParaRPr sz="1400">
              <a:solidFill>
                <a:srgbClr val="8B949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3" name="Google Shape;953;p61"/>
          <p:cNvSpPr txBox="1"/>
          <p:nvPr/>
        </p:nvSpPr>
        <p:spPr>
          <a:xfrm>
            <a:off x="773025" y="3376800"/>
            <a:ext cx="24003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4" name="Google Shape;954;p61"/>
          <p:cNvSpPr txBox="1"/>
          <p:nvPr/>
        </p:nvSpPr>
        <p:spPr>
          <a:xfrm>
            <a:off x="773025" y="3620213"/>
            <a:ext cx="240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8B949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5" name="Google Shape;955;p61"/>
          <p:cNvSpPr/>
          <p:nvPr/>
        </p:nvSpPr>
        <p:spPr>
          <a:xfrm>
            <a:off x="838200" y="733425"/>
            <a:ext cx="10236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Octicons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56" name="Google Shape;956;p61"/>
          <p:cNvPicPr preferRelativeResize="0"/>
          <p:nvPr/>
        </p:nvPicPr>
        <p:blipFill rotWithShape="1">
          <a:blip r:embed="rId3">
            <a:alphaModFix/>
          </a:blip>
          <a:srcRect b="15657" l="4145" r="2492" t="18444"/>
          <a:stretch/>
        </p:blipFill>
        <p:spPr>
          <a:xfrm>
            <a:off x="721894" y="2495856"/>
            <a:ext cx="2547600" cy="1180800"/>
          </a:xfrm>
          <a:prstGeom prst="roundRect">
            <a:avLst>
              <a:gd fmla="val 5621" name="adj"/>
            </a:avLst>
          </a:prstGeom>
          <a:noFill/>
          <a:ln>
            <a:noFill/>
          </a:ln>
        </p:spPr>
      </p:pic>
      <p:sp>
        <p:nvSpPr>
          <p:cNvPr id="957" name="Google Shape;957;p61"/>
          <p:cNvSpPr txBox="1"/>
          <p:nvPr/>
        </p:nvSpPr>
        <p:spPr>
          <a:xfrm>
            <a:off x="6172838" y="3376800"/>
            <a:ext cx="2250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You’re doing great</a:t>
            </a:r>
            <a:endParaRPr sz="1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8" name="Google Shape;958;p61"/>
          <p:cNvSpPr txBox="1"/>
          <p:nvPr/>
        </p:nvSpPr>
        <p:spPr>
          <a:xfrm>
            <a:off x="6172838" y="3591000"/>
            <a:ext cx="2250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8B949E"/>
                </a:solidFill>
                <a:latin typeface="Inter"/>
                <a:ea typeface="Inter"/>
                <a:cs typeface="Inter"/>
                <a:sym typeface="Inter"/>
              </a:rPr>
              <a:t>Keep it up! </a:t>
            </a:r>
            <a:endParaRPr sz="1400">
              <a:solidFill>
                <a:srgbClr val="8B949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62"/>
          <p:cNvGrpSpPr/>
          <p:nvPr/>
        </p:nvGrpSpPr>
        <p:grpSpPr>
          <a:xfrm>
            <a:off x="5149489" y="2456106"/>
            <a:ext cx="231234" cy="231275"/>
            <a:chOff x="4035475" y="799525"/>
            <a:chExt cx="58000" cy="58000"/>
          </a:xfrm>
        </p:grpSpPr>
        <p:sp>
          <p:nvSpPr>
            <p:cNvPr id="964" name="Google Shape;964;p62"/>
            <p:cNvSpPr/>
            <p:nvPr/>
          </p:nvSpPr>
          <p:spPr>
            <a:xfrm>
              <a:off x="4054025" y="834575"/>
              <a:ext cx="20675" cy="7575"/>
            </a:xfrm>
            <a:custGeom>
              <a:rect b="b" l="l" r="r" t="t"/>
              <a:pathLst>
                <a:path extrusionOk="0" h="303" w="827">
                  <a:moveTo>
                    <a:pt x="87" y="1"/>
                  </a:moveTo>
                  <a:cubicBezTo>
                    <a:pt x="72" y="1"/>
                    <a:pt x="56" y="6"/>
                    <a:pt x="42" y="16"/>
                  </a:cubicBezTo>
                  <a:cubicBezTo>
                    <a:pt x="0" y="41"/>
                    <a:pt x="0" y="100"/>
                    <a:pt x="25" y="134"/>
                  </a:cubicBezTo>
                  <a:cubicBezTo>
                    <a:pt x="34" y="134"/>
                    <a:pt x="42" y="151"/>
                    <a:pt x="51" y="159"/>
                  </a:cubicBezTo>
                  <a:cubicBezTo>
                    <a:pt x="68" y="176"/>
                    <a:pt x="93" y="201"/>
                    <a:pt x="127" y="218"/>
                  </a:cubicBezTo>
                  <a:cubicBezTo>
                    <a:pt x="186" y="260"/>
                    <a:pt x="287" y="302"/>
                    <a:pt x="413" y="302"/>
                  </a:cubicBezTo>
                  <a:cubicBezTo>
                    <a:pt x="540" y="302"/>
                    <a:pt x="641" y="260"/>
                    <a:pt x="700" y="218"/>
                  </a:cubicBezTo>
                  <a:cubicBezTo>
                    <a:pt x="734" y="201"/>
                    <a:pt x="759" y="176"/>
                    <a:pt x="776" y="159"/>
                  </a:cubicBezTo>
                  <a:cubicBezTo>
                    <a:pt x="784" y="151"/>
                    <a:pt x="793" y="142"/>
                    <a:pt x="793" y="142"/>
                  </a:cubicBezTo>
                  <a:cubicBezTo>
                    <a:pt x="793" y="134"/>
                    <a:pt x="801" y="134"/>
                    <a:pt x="801" y="134"/>
                  </a:cubicBezTo>
                  <a:lnTo>
                    <a:pt x="801" y="125"/>
                  </a:lnTo>
                  <a:cubicBezTo>
                    <a:pt x="827" y="92"/>
                    <a:pt x="818" y="41"/>
                    <a:pt x="784" y="16"/>
                  </a:cubicBezTo>
                  <a:cubicBezTo>
                    <a:pt x="771" y="6"/>
                    <a:pt x="755" y="1"/>
                    <a:pt x="739" y="1"/>
                  </a:cubicBezTo>
                  <a:cubicBezTo>
                    <a:pt x="715" y="1"/>
                    <a:pt x="690" y="12"/>
                    <a:pt x="675" y="33"/>
                  </a:cubicBezTo>
                  <a:cubicBezTo>
                    <a:pt x="675" y="41"/>
                    <a:pt x="666" y="41"/>
                    <a:pt x="666" y="49"/>
                  </a:cubicBezTo>
                  <a:cubicBezTo>
                    <a:pt x="649" y="58"/>
                    <a:pt x="633" y="75"/>
                    <a:pt x="616" y="83"/>
                  </a:cubicBezTo>
                  <a:cubicBezTo>
                    <a:pt x="574" y="117"/>
                    <a:pt x="506" y="142"/>
                    <a:pt x="413" y="142"/>
                  </a:cubicBezTo>
                  <a:cubicBezTo>
                    <a:pt x="321" y="142"/>
                    <a:pt x="253" y="117"/>
                    <a:pt x="211" y="83"/>
                  </a:cubicBezTo>
                  <a:cubicBezTo>
                    <a:pt x="194" y="75"/>
                    <a:pt x="177" y="58"/>
                    <a:pt x="160" y="49"/>
                  </a:cubicBezTo>
                  <a:cubicBezTo>
                    <a:pt x="160" y="41"/>
                    <a:pt x="152" y="41"/>
                    <a:pt x="152" y="33"/>
                  </a:cubicBezTo>
                  <a:cubicBezTo>
                    <a:pt x="137" y="12"/>
                    <a:pt x="11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2"/>
            <p:cNvSpPr/>
            <p:nvPr/>
          </p:nvSpPr>
          <p:spPr>
            <a:xfrm>
              <a:off x="4035475" y="79952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55" y="1"/>
                  </a:moveTo>
                  <a:cubicBezTo>
                    <a:pt x="514" y="1"/>
                    <a:pt x="0" y="515"/>
                    <a:pt x="0" y="1156"/>
                  </a:cubicBezTo>
                  <a:cubicBezTo>
                    <a:pt x="0" y="1797"/>
                    <a:pt x="514" y="2320"/>
                    <a:pt x="1155" y="2320"/>
                  </a:cubicBezTo>
                  <a:cubicBezTo>
                    <a:pt x="1796" y="2320"/>
                    <a:pt x="2319" y="1797"/>
                    <a:pt x="2319" y="1156"/>
                  </a:cubicBezTo>
                  <a:cubicBezTo>
                    <a:pt x="2319" y="515"/>
                    <a:pt x="1796" y="1"/>
                    <a:pt x="1155" y="1"/>
                  </a:cubicBezTo>
                  <a:close/>
                  <a:moveTo>
                    <a:pt x="152" y="1156"/>
                  </a:moveTo>
                  <a:cubicBezTo>
                    <a:pt x="152" y="600"/>
                    <a:pt x="599" y="153"/>
                    <a:pt x="1155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55" y="2160"/>
                  </a:cubicBezTo>
                  <a:cubicBezTo>
                    <a:pt x="599" y="2160"/>
                    <a:pt x="152" y="1713"/>
                    <a:pt x="152" y="1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2"/>
            <p:cNvSpPr/>
            <p:nvPr/>
          </p:nvSpPr>
          <p:spPr>
            <a:xfrm>
              <a:off x="4049800" y="821875"/>
              <a:ext cx="6775" cy="6575"/>
            </a:xfrm>
            <a:custGeom>
              <a:rect b="b" l="l" r="r" t="t"/>
              <a:pathLst>
                <a:path extrusionOk="0" h="263" w="271">
                  <a:moveTo>
                    <a:pt x="135" y="1"/>
                  </a:moveTo>
                  <a:cubicBezTo>
                    <a:pt x="59" y="1"/>
                    <a:pt x="0" y="60"/>
                    <a:pt x="0" y="127"/>
                  </a:cubicBezTo>
                  <a:cubicBezTo>
                    <a:pt x="0" y="203"/>
                    <a:pt x="59" y="262"/>
                    <a:pt x="135" y="262"/>
                  </a:cubicBezTo>
                  <a:cubicBezTo>
                    <a:pt x="211" y="262"/>
                    <a:pt x="270" y="203"/>
                    <a:pt x="270" y="127"/>
                  </a:cubicBezTo>
                  <a:cubicBezTo>
                    <a:pt x="270" y="60"/>
                    <a:pt x="211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2"/>
            <p:cNvSpPr/>
            <p:nvPr/>
          </p:nvSpPr>
          <p:spPr>
            <a:xfrm>
              <a:off x="4072350" y="821875"/>
              <a:ext cx="6575" cy="6575"/>
            </a:xfrm>
            <a:custGeom>
              <a:rect b="b" l="l" r="r" t="t"/>
              <a:pathLst>
                <a:path extrusionOk="0" h="263" w="263">
                  <a:moveTo>
                    <a:pt x="127" y="1"/>
                  </a:moveTo>
                  <a:cubicBezTo>
                    <a:pt x="60" y="1"/>
                    <a:pt x="1" y="60"/>
                    <a:pt x="1" y="127"/>
                  </a:cubicBezTo>
                  <a:cubicBezTo>
                    <a:pt x="1" y="203"/>
                    <a:pt x="60" y="262"/>
                    <a:pt x="127" y="262"/>
                  </a:cubicBezTo>
                  <a:cubicBezTo>
                    <a:pt x="203" y="262"/>
                    <a:pt x="262" y="203"/>
                    <a:pt x="262" y="127"/>
                  </a:cubicBezTo>
                  <a:cubicBezTo>
                    <a:pt x="262" y="60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62"/>
          <p:cNvSpPr/>
          <p:nvPr/>
        </p:nvSpPr>
        <p:spPr>
          <a:xfrm>
            <a:off x="4486926" y="2466174"/>
            <a:ext cx="210304" cy="211138"/>
          </a:xfrm>
          <a:custGeom>
            <a:rect b="b" l="l" r="r" t="t"/>
            <a:pathLst>
              <a:path extrusionOk="0" h="2118" w="2110">
                <a:moveTo>
                  <a:pt x="1114" y="18"/>
                </a:moveTo>
                <a:cubicBezTo>
                  <a:pt x="979" y="1"/>
                  <a:pt x="878" y="119"/>
                  <a:pt x="878" y="245"/>
                </a:cubicBezTo>
                <a:lnTo>
                  <a:pt x="878" y="355"/>
                </a:lnTo>
                <a:cubicBezTo>
                  <a:pt x="878" y="642"/>
                  <a:pt x="684" y="760"/>
                  <a:pt x="583" y="802"/>
                </a:cubicBezTo>
                <a:cubicBezTo>
                  <a:pt x="566" y="810"/>
                  <a:pt x="549" y="810"/>
                  <a:pt x="524" y="810"/>
                </a:cubicBezTo>
                <a:cubicBezTo>
                  <a:pt x="524" y="717"/>
                  <a:pt x="439" y="642"/>
                  <a:pt x="347" y="642"/>
                </a:cubicBezTo>
                <a:lnTo>
                  <a:pt x="186" y="642"/>
                </a:lnTo>
                <a:cubicBezTo>
                  <a:pt x="85" y="642"/>
                  <a:pt x="1" y="726"/>
                  <a:pt x="1" y="827"/>
                </a:cubicBezTo>
                <a:lnTo>
                  <a:pt x="1" y="1932"/>
                </a:lnTo>
                <a:cubicBezTo>
                  <a:pt x="1" y="2033"/>
                  <a:pt x="85" y="2117"/>
                  <a:pt x="186" y="2117"/>
                </a:cubicBezTo>
                <a:lnTo>
                  <a:pt x="347" y="2117"/>
                </a:lnTo>
                <a:cubicBezTo>
                  <a:pt x="439" y="2117"/>
                  <a:pt x="515" y="2041"/>
                  <a:pt x="524" y="1949"/>
                </a:cubicBezTo>
                <a:cubicBezTo>
                  <a:pt x="616" y="1957"/>
                  <a:pt x="701" y="1982"/>
                  <a:pt x="810" y="2016"/>
                </a:cubicBezTo>
                <a:cubicBezTo>
                  <a:pt x="827" y="2016"/>
                  <a:pt x="853" y="2025"/>
                  <a:pt x="878" y="2033"/>
                </a:cubicBezTo>
                <a:cubicBezTo>
                  <a:pt x="1030" y="2075"/>
                  <a:pt x="1215" y="2117"/>
                  <a:pt x="1460" y="2117"/>
                </a:cubicBezTo>
                <a:cubicBezTo>
                  <a:pt x="1687" y="2117"/>
                  <a:pt x="1848" y="2092"/>
                  <a:pt x="1940" y="1974"/>
                </a:cubicBezTo>
                <a:cubicBezTo>
                  <a:pt x="1983" y="1915"/>
                  <a:pt x="2008" y="1839"/>
                  <a:pt x="2025" y="1755"/>
                </a:cubicBezTo>
                <a:cubicBezTo>
                  <a:pt x="2042" y="1679"/>
                  <a:pt x="2059" y="1594"/>
                  <a:pt x="2067" y="1485"/>
                </a:cubicBezTo>
                <a:lnTo>
                  <a:pt x="2075" y="1443"/>
                </a:lnTo>
                <a:cubicBezTo>
                  <a:pt x="2109" y="1190"/>
                  <a:pt x="2109" y="1004"/>
                  <a:pt x="2050" y="878"/>
                </a:cubicBezTo>
                <a:cubicBezTo>
                  <a:pt x="2016" y="810"/>
                  <a:pt x="1974" y="760"/>
                  <a:pt x="1907" y="726"/>
                </a:cubicBezTo>
                <a:cubicBezTo>
                  <a:pt x="1848" y="692"/>
                  <a:pt x="1772" y="684"/>
                  <a:pt x="1696" y="684"/>
                </a:cubicBezTo>
                <a:lnTo>
                  <a:pt x="1477" y="684"/>
                </a:lnTo>
                <a:cubicBezTo>
                  <a:pt x="1477" y="667"/>
                  <a:pt x="1485" y="650"/>
                  <a:pt x="1485" y="633"/>
                </a:cubicBezTo>
                <a:cubicBezTo>
                  <a:pt x="1485" y="616"/>
                  <a:pt x="1485" y="599"/>
                  <a:pt x="1493" y="574"/>
                </a:cubicBezTo>
                <a:cubicBezTo>
                  <a:pt x="1502" y="524"/>
                  <a:pt x="1502" y="473"/>
                  <a:pt x="1502" y="422"/>
                </a:cubicBezTo>
                <a:cubicBezTo>
                  <a:pt x="1502" y="296"/>
                  <a:pt x="1477" y="186"/>
                  <a:pt x="1409" y="110"/>
                </a:cubicBezTo>
                <a:cubicBezTo>
                  <a:pt x="1333" y="43"/>
                  <a:pt x="1232" y="18"/>
                  <a:pt x="1114" y="18"/>
                </a:cubicBezTo>
                <a:close/>
                <a:moveTo>
                  <a:pt x="532" y="1788"/>
                </a:moveTo>
                <a:cubicBezTo>
                  <a:pt x="642" y="1797"/>
                  <a:pt x="743" y="1831"/>
                  <a:pt x="853" y="1864"/>
                </a:cubicBezTo>
                <a:cubicBezTo>
                  <a:pt x="878" y="1864"/>
                  <a:pt x="895" y="1873"/>
                  <a:pt x="920" y="1881"/>
                </a:cubicBezTo>
                <a:cubicBezTo>
                  <a:pt x="1063" y="1923"/>
                  <a:pt x="1232" y="1957"/>
                  <a:pt x="1460" y="1957"/>
                </a:cubicBezTo>
                <a:cubicBezTo>
                  <a:pt x="1696" y="1957"/>
                  <a:pt x="1772" y="1932"/>
                  <a:pt x="1814" y="1873"/>
                </a:cubicBezTo>
                <a:cubicBezTo>
                  <a:pt x="1839" y="1847"/>
                  <a:pt x="1856" y="1805"/>
                  <a:pt x="1873" y="1721"/>
                </a:cubicBezTo>
                <a:cubicBezTo>
                  <a:pt x="1890" y="1654"/>
                  <a:pt x="1898" y="1569"/>
                  <a:pt x="1915" y="1460"/>
                </a:cubicBezTo>
                <a:lnTo>
                  <a:pt x="1915" y="1426"/>
                </a:lnTo>
                <a:cubicBezTo>
                  <a:pt x="1949" y="1173"/>
                  <a:pt x="1949" y="1021"/>
                  <a:pt x="1907" y="937"/>
                </a:cubicBezTo>
                <a:cubicBezTo>
                  <a:pt x="1890" y="903"/>
                  <a:pt x="1865" y="878"/>
                  <a:pt x="1839" y="869"/>
                </a:cubicBezTo>
                <a:cubicBezTo>
                  <a:pt x="1806" y="852"/>
                  <a:pt x="1763" y="836"/>
                  <a:pt x="1696" y="836"/>
                </a:cubicBezTo>
                <a:lnTo>
                  <a:pt x="1443" y="836"/>
                </a:lnTo>
                <a:cubicBezTo>
                  <a:pt x="1375" y="836"/>
                  <a:pt x="1308" y="776"/>
                  <a:pt x="1316" y="701"/>
                </a:cubicBezTo>
                <a:cubicBezTo>
                  <a:pt x="1316" y="675"/>
                  <a:pt x="1325" y="642"/>
                  <a:pt x="1325" y="608"/>
                </a:cubicBezTo>
                <a:cubicBezTo>
                  <a:pt x="1333" y="591"/>
                  <a:pt x="1333" y="574"/>
                  <a:pt x="1333" y="557"/>
                </a:cubicBezTo>
                <a:cubicBezTo>
                  <a:pt x="1342" y="507"/>
                  <a:pt x="1342" y="456"/>
                  <a:pt x="1342" y="422"/>
                </a:cubicBezTo>
                <a:cubicBezTo>
                  <a:pt x="1342" y="304"/>
                  <a:pt x="1325" y="254"/>
                  <a:pt x="1300" y="228"/>
                </a:cubicBezTo>
                <a:cubicBezTo>
                  <a:pt x="1266" y="195"/>
                  <a:pt x="1215" y="178"/>
                  <a:pt x="1106" y="169"/>
                </a:cubicBezTo>
                <a:cubicBezTo>
                  <a:pt x="1072" y="169"/>
                  <a:pt x="1030" y="203"/>
                  <a:pt x="1030" y="245"/>
                </a:cubicBezTo>
                <a:lnTo>
                  <a:pt x="1030" y="355"/>
                </a:lnTo>
                <a:cubicBezTo>
                  <a:pt x="1030" y="734"/>
                  <a:pt x="768" y="895"/>
                  <a:pt x="642" y="945"/>
                </a:cubicBezTo>
                <a:cubicBezTo>
                  <a:pt x="608" y="962"/>
                  <a:pt x="566" y="970"/>
                  <a:pt x="532" y="970"/>
                </a:cubicBezTo>
                <a:close/>
                <a:moveTo>
                  <a:pt x="186" y="1957"/>
                </a:moveTo>
                <a:cubicBezTo>
                  <a:pt x="170" y="1957"/>
                  <a:pt x="161" y="1949"/>
                  <a:pt x="161" y="1932"/>
                </a:cubicBezTo>
                <a:lnTo>
                  <a:pt x="161" y="827"/>
                </a:lnTo>
                <a:cubicBezTo>
                  <a:pt x="161" y="810"/>
                  <a:pt x="170" y="802"/>
                  <a:pt x="186" y="802"/>
                </a:cubicBezTo>
                <a:lnTo>
                  <a:pt x="347" y="802"/>
                </a:lnTo>
                <a:cubicBezTo>
                  <a:pt x="355" y="802"/>
                  <a:pt x="372" y="810"/>
                  <a:pt x="372" y="827"/>
                </a:cubicBezTo>
                <a:lnTo>
                  <a:pt x="372" y="1932"/>
                </a:lnTo>
                <a:cubicBezTo>
                  <a:pt x="372" y="1949"/>
                  <a:pt x="355" y="1957"/>
                  <a:pt x="347" y="1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2"/>
          <p:cNvSpPr/>
          <p:nvPr/>
        </p:nvSpPr>
        <p:spPr>
          <a:xfrm>
            <a:off x="3814559" y="2466224"/>
            <a:ext cx="210204" cy="211038"/>
          </a:xfrm>
          <a:custGeom>
            <a:rect b="b" l="l" r="r" t="t"/>
            <a:pathLst>
              <a:path extrusionOk="0" h="2117" w="2109">
                <a:moveTo>
                  <a:pt x="1114" y="2108"/>
                </a:moveTo>
                <a:cubicBezTo>
                  <a:pt x="979" y="2117"/>
                  <a:pt x="878" y="2007"/>
                  <a:pt x="878" y="1872"/>
                </a:cubicBezTo>
                <a:lnTo>
                  <a:pt x="878" y="1763"/>
                </a:lnTo>
                <a:cubicBezTo>
                  <a:pt x="878" y="1484"/>
                  <a:pt x="684" y="1366"/>
                  <a:pt x="582" y="1324"/>
                </a:cubicBezTo>
                <a:cubicBezTo>
                  <a:pt x="566" y="1316"/>
                  <a:pt x="549" y="1307"/>
                  <a:pt x="523" y="1307"/>
                </a:cubicBezTo>
                <a:cubicBezTo>
                  <a:pt x="523" y="1400"/>
                  <a:pt x="439" y="1476"/>
                  <a:pt x="346" y="1476"/>
                </a:cubicBezTo>
                <a:lnTo>
                  <a:pt x="186" y="1476"/>
                </a:lnTo>
                <a:cubicBezTo>
                  <a:pt x="85" y="1476"/>
                  <a:pt x="1" y="1400"/>
                  <a:pt x="1" y="1299"/>
                </a:cubicBezTo>
                <a:lnTo>
                  <a:pt x="1" y="186"/>
                </a:lnTo>
                <a:cubicBezTo>
                  <a:pt x="1" y="84"/>
                  <a:pt x="85" y="0"/>
                  <a:pt x="186" y="0"/>
                </a:cubicBezTo>
                <a:lnTo>
                  <a:pt x="346" y="0"/>
                </a:lnTo>
                <a:cubicBezTo>
                  <a:pt x="439" y="0"/>
                  <a:pt x="515" y="76"/>
                  <a:pt x="523" y="169"/>
                </a:cubicBezTo>
                <a:cubicBezTo>
                  <a:pt x="616" y="160"/>
                  <a:pt x="700" y="143"/>
                  <a:pt x="810" y="110"/>
                </a:cubicBezTo>
                <a:cubicBezTo>
                  <a:pt x="827" y="101"/>
                  <a:pt x="852" y="101"/>
                  <a:pt x="878" y="93"/>
                </a:cubicBezTo>
                <a:cubicBezTo>
                  <a:pt x="1029" y="51"/>
                  <a:pt x="1215" y="0"/>
                  <a:pt x="1459" y="0"/>
                </a:cubicBezTo>
                <a:cubicBezTo>
                  <a:pt x="1687" y="0"/>
                  <a:pt x="1847" y="25"/>
                  <a:pt x="1940" y="152"/>
                </a:cubicBezTo>
                <a:cubicBezTo>
                  <a:pt x="1982" y="211"/>
                  <a:pt x="2008" y="278"/>
                  <a:pt x="2024" y="363"/>
                </a:cubicBezTo>
                <a:cubicBezTo>
                  <a:pt x="2041" y="439"/>
                  <a:pt x="2058" y="531"/>
                  <a:pt x="2067" y="641"/>
                </a:cubicBezTo>
                <a:lnTo>
                  <a:pt x="2075" y="675"/>
                </a:lnTo>
                <a:cubicBezTo>
                  <a:pt x="2109" y="928"/>
                  <a:pt x="2109" y="1122"/>
                  <a:pt x="2050" y="1248"/>
                </a:cubicBezTo>
                <a:cubicBezTo>
                  <a:pt x="2016" y="1316"/>
                  <a:pt x="1974" y="1366"/>
                  <a:pt x="1906" y="1400"/>
                </a:cubicBezTo>
                <a:cubicBezTo>
                  <a:pt x="1847" y="1425"/>
                  <a:pt x="1771" y="1442"/>
                  <a:pt x="1696" y="1442"/>
                </a:cubicBezTo>
                <a:lnTo>
                  <a:pt x="1476" y="1442"/>
                </a:lnTo>
                <a:cubicBezTo>
                  <a:pt x="1476" y="1451"/>
                  <a:pt x="1485" y="1467"/>
                  <a:pt x="1485" y="1484"/>
                </a:cubicBezTo>
                <a:cubicBezTo>
                  <a:pt x="1485" y="1501"/>
                  <a:pt x="1485" y="1526"/>
                  <a:pt x="1493" y="1543"/>
                </a:cubicBezTo>
                <a:cubicBezTo>
                  <a:pt x="1502" y="1594"/>
                  <a:pt x="1502" y="1653"/>
                  <a:pt x="1502" y="1695"/>
                </a:cubicBezTo>
                <a:cubicBezTo>
                  <a:pt x="1502" y="1830"/>
                  <a:pt x="1476" y="1931"/>
                  <a:pt x="1409" y="2007"/>
                </a:cubicBezTo>
                <a:cubicBezTo>
                  <a:pt x="1333" y="2075"/>
                  <a:pt x="1232" y="2100"/>
                  <a:pt x="1114" y="2108"/>
                </a:cubicBezTo>
                <a:close/>
                <a:moveTo>
                  <a:pt x="532" y="329"/>
                </a:moveTo>
                <a:cubicBezTo>
                  <a:pt x="641" y="321"/>
                  <a:pt x="743" y="295"/>
                  <a:pt x="852" y="262"/>
                </a:cubicBezTo>
                <a:cubicBezTo>
                  <a:pt x="878" y="253"/>
                  <a:pt x="894" y="253"/>
                  <a:pt x="920" y="245"/>
                </a:cubicBezTo>
                <a:cubicBezTo>
                  <a:pt x="1063" y="202"/>
                  <a:pt x="1232" y="160"/>
                  <a:pt x="1459" y="160"/>
                </a:cubicBezTo>
                <a:cubicBezTo>
                  <a:pt x="1696" y="160"/>
                  <a:pt x="1771" y="194"/>
                  <a:pt x="1814" y="245"/>
                </a:cubicBezTo>
                <a:cubicBezTo>
                  <a:pt x="1839" y="278"/>
                  <a:pt x="1856" y="321"/>
                  <a:pt x="1873" y="396"/>
                </a:cubicBezTo>
                <a:cubicBezTo>
                  <a:pt x="1890" y="464"/>
                  <a:pt x="1898" y="548"/>
                  <a:pt x="1915" y="658"/>
                </a:cubicBezTo>
                <a:lnTo>
                  <a:pt x="1915" y="700"/>
                </a:lnTo>
                <a:cubicBezTo>
                  <a:pt x="1949" y="953"/>
                  <a:pt x="1949" y="1096"/>
                  <a:pt x="1906" y="1181"/>
                </a:cubicBezTo>
                <a:cubicBezTo>
                  <a:pt x="1890" y="1214"/>
                  <a:pt x="1864" y="1240"/>
                  <a:pt x="1839" y="1257"/>
                </a:cubicBezTo>
                <a:cubicBezTo>
                  <a:pt x="1805" y="1273"/>
                  <a:pt x="1763" y="1282"/>
                  <a:pt x="1696" y="1282"/>
                </a:cubicBezTo>
                <a:lnTo>
                  <a:pt x="1443" y="1282"/>
                </a:lnTo>
                <a:cubicBezTo>
                  <a:pt x="1375" y="1282"/>
                  <a:pt x="1308" y="1341"/>
                  <a:pt x="1316" y="1425"/>
                </a:cubicBezTo>
                <a:cubicBezTo>
                  <a:pt x="1316" y="1451"/>
                  <a:pt x="1325" y="1476"/>
                  <a:pt x="1325" y="1510"/>
                </a:cubicBezTo>
                <a:cubicBezTo>
                  <a:pt x="1333" y="1526"/>
                  <a:pt x="1333" y="1543"/>
                  <a:pt x="1333" y="1569"/>
                </a:cubicBezTo>
                <a:cubicBezTo>
                  <a:pt x="1341" y="1619"/>
                  <a:pt x="1341" y="1661"/>
                  <a:pt x="1341" y="1695"/>
                </a:cubicBezTo>
                <a:cubicBezTo>
                  <a:pt x="1341" y="1813"/>
                  <a:pt x="1325" y="1864"/>
                  <a:pt x="1299" y="1898"/>
                </a:cubicBezTo>
                <a:cubicBezTo>
                  <a:pt x="1265" y="1923"/>
                  <a:pt x="1215" y="1940"/>
                  <a:pt x="1105" y="1948"/>
                </a:cubicBezTo>
                <a:cubicBezTo>
                  <a:pt x="1072" y="1957"/>
                  <a:pt x="1029" y="1923"/>
                  <a:pt x="1029" y="1872"/>
                </a:cubicBezTo>
                <a:lnTo>
                  <a:pt x="1029" y="1763"/>
                </a:lnTo>
                <a:cubicBezTo>
                  <a:pt x="1029" y="1392"/>
                  <a:pt x="768" y="1231"/>
                  <a:pt x="641" y="1172"/>
                </a:cubicBezTo>
                <a:cubicBezTo>
                  <a:pt x="608" y="1155"/>
                  <a:pt x="566" y="1155"/>
                  <a:pt x="532" y="1147"/>
                </a:cubicBezTo>
                <a:close/>
                <a:moveTo>
                  <a:pt x="186" y="160"/>
                </a:moveTo>
                <a:cubicBezTo>
                  <a:pt x="169" y="160"/>
                  <a:pt x="161" y="177"/>
                  <a:pt x="161" y="186"/>
                </a:cubicBezTo>
                <a:lnTo>
                  <a:pt x="161" y="1299"/>
                </a:lnTo>
                <a:cubicBezTo>
                  <a:pt x="161" y="1307"/>
                  <a:pt x="169" y="1324"/>
                  <a:pt x="186" y="1324"/>
                </a:cubicBezTo>
                <a:lnTo>
                  <a:pt x="346" y="1324"/>
                </a:lnTo>
                <a:cubicBezTo>
                  <a:pt x="355" y="1324"/>
                  <a:pt x="372" y="1307"/>
                  <a:pt x="372" y="1299"/>
                </a:cubicBezTo>
                <a:lnTo>
                  <a:pt x="372" y="186"/>
                </a:lnTo>
                <a:cubicBezTo>
                  <a:pt x="372" y="177"/>
                  <a:pt x="355" y="160"/>
                  <a:pt x="346" y="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0" name="Google Shape;970;p62"/>
          <p:cNvGrpSpPr/>
          <p:nvPr/>
        </p:nvGrpSpPr>
        <p:grpSpPr>
          <a:xfrm>
            <a:off x="5811796" y="2482573"/>
            <a:ext cx="250570" cy="178341"/>
            <a:chOff x="4201600" y="806075"/>
            <a:chExt cx="62850" cy="44725"/>
          </a:xfrm>
        </p:grpSpPr>
        <p:sp>
          <p:nvSpPr>
            <p:cNvPr id="971" name="Google Shape;971;p62"/>
            <p:cNvSpPr/>
            <p:nvPr/>
          </p:nvSpPr>
          <p:spPr>
            <a:xfrm>
              <a:off x="4223725" y="819150"/>
              <a:ext cx="18575" cy="18575"/>
            </a:xfrm>
            <a:custGeom>
              <a:rect b="b" l="l" r="r" t="t"/>
              <a:pathLst>
                <a:path extrusionOk="0" h="743" w="743">
                  <a:moveTo>
                    <a:pt x="372" y="0"/>
                  </a:moveTo>
                  <a:cubicBezTo>
                    <a:pt x="169" y="0"/>
                    <a:pt x="1" y="169"/>
                    <a:pt x="1" y="371"/>
                  </a:cubicBezTo>
                  <a:cubicBezTo>
                    <a:pt x="1" y="574"/>
                    <a:pt x="169" y="742"/>
                    <a:pt x="372" y="742"/>
                  </a:cubicBezTo>
                  <a:cubicBezTo>
                    <a:pt x="574" y="742"/>
                    <a:pt x="743" y="574"/>
                    <a:pt x="743" y="371"/>
                  </a:cubicBezTo>
                  <a:cubicBezTo>
                    <a:pt x="743" y="169"/>
                    <a:pt x="574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2"/>
            <p:cNvSpPr/>
            <p:nvPr/>
          </p:nvSpPr>
          <p:spPr>
            <a:xfrm>
              <a:off x="4201600" y="806075"/>
              <a:ext cx="62850" cy="44725"/>
            </a:xfrm>
            <a:custGeom>
              <a:rect b="b" l="l" r="r" t="t"/>
              <a:pathLst>
                <a:path extrusionOk="0" h="1789" w="2514">
                  <a:moveTo>
                    <a:pt x="1257" y="0"/>
                  </a:moveTo>
                  <a:cubicBezTo>
                    <a:pt x="894" y="0"/>
                    <a:pt x="607" y="161"/>
                    <a:pt x="405" y="338"/>
                  </a:cubicBezTo>
                  <a:cubicBezTo>
                    <a:pt x="203" y="523"/>
                    <a:pt x="76" y="717"/>
                    <a:pt x="25" y="810"/>
                  </a:cubicBezTo>
                  <a:cubicBezTo>
                    <a:pt x="0" y="860"/>
                    <a:pt x="0" y="928"/>
                    <a:pt x="25" y="979"/>
                  </a:cubicBezTo>
                  <a:cubicBezTo>
                    <a:pt x="76" y="1071"/>
                    <a:pt x="203" y="1265"/>
                    <a:pt x="405" y="1451"/>
                  </a:cubicBezTo>
                  <a:cubicBezTo>
                    <a:pt x="607" y="1628"/>
                    <a:pt x="894" y="1788"/>
                    <a:pt x="1257" y="1788"/>
                  </a:cubicBezTo>
                  <a:cubicBezTo>
                    <a:pt x="1619" y="1788"/>
                    <a:pt x="1906" y="1628"/>
                    <a:pt x="2108" y="1451"/>
                  </a:cubicBezTo>
                  <a:cubicBezTo>
                    <a:pt x="2311" y="1265"/>
                    <a:pt x="2437" y="1071"/>
                    <a:pt x="2488" y="979"/>
                  </a:cubicBezTo>
                  <a:cubicBezTo>
                    <a:pt x="2513" y="928"/>
                    <a:pt x="2513" y="860"/>
                    <a:pt x="2488" y="810"/>
                  </a:cubicBezTo>
                  <a:cubicBezTo>
                    <a:pt x="2437" y="717"/>
                    <a:pt x="2311" y="523"/>
                    <a:pt x="2108" y="338"/>
                  </a:cubicBezTo>
                  <a:cubicBezTo>
                    <a:pt x="1906" y="161"/>
                    <a:pt x="1619" y="0"/>
                    <a:pt x="1257" y="0"/>
                  </a:cubicBezTo>
                  <a:close/>
                  <a:moveTo>
                    <a:pt x="160" y="886"/>
                  </a:moveTo>
                  <a:cubicBezTo>
                    <a:pt x="211" y="810"/>
                    <a:pt x="329" y="624"/>
                    <a:pt x="515" y="456"/>
                  </a:cubicBezTo>
                  <a:cubicBezTo>
                    <a:pt x="700" y="295"/>
                    <a:pt x="945" y="161"/>
                    <a:pt x="1257" y="161"/>
                  </a:cubicBezTo>
                  <a:cubicBezTo>
                    <a:pt x="1569" y="161"/>
                    <a:pt x="1813" y="295"/>
                    <a:pt x="1999" y="456"/>
                  </a:cubicBezTo>
                  <a:cubicBezTo>
                    <a:pt x="2184" y="624"/>
                    <a:pt x="2302" y="810"/>
                    <a:pt x="2353" y="886"/>
                  </a:cubicBezTo>
                  <a:cubicBezTo>
                    <a:pt x="2353" y="894"/>
                    <a:pt x="2353" y="894"/>
                    <a:pt x="2353" y="894"/>
                  </a:cubicBezTo>
                  <a:cubicBezTo>
                    <a:pt x="2353" y="894"/>
                    <a:pt x="2353" y="894"/>
                    <a:pt x="2353" y="903"/>
                  </a:cubicBezTo>
                  <a:cubicBezTo>
                    <a:pt x="2302" y="979"/>
                    <a:pt x="2184" y="1164"/>
                    <a:pt x="1999" y="1333"/>
                  </a:cubicBezTo>
                  <a:cubicBezTo>
                    <a:pt x="1813" y="1493"/>
                    <a:pt x="1569" y="1636"/>
                    <a:pt x="1257" y="1636"/>
                  </a:cubicBezTo>
                  <a:cubicBezTo>
                    <a:pt x="945" y="1636"/>
                    <a:pt x="700" y="1493"/>
                    <a:pt x="515" y="1333"/>
                  </a:cubicBezTo>
                  <a:cubicBezTo>
                    <a:pt x="329" y="1164"/>
                    <a:pt x="211" y="979"/>
                    <a:pt x="160" y="903"/>
                  </a:cubicBezTo>
                  <a:cubicBezTo>
                    <a:pt x="160" y="894"/>
                    <a:pt x="160" y="894"/>
                    <a:pt x="160" y="894"/>
                  </a:cubicBezTo>
                  <a:cubicBezTo>
                    <a:pt x="160" y="894"/>
                    <a:pt x="160" y="894"/>
                    <a:pt x="160" y="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" name="Google Shape;973;p62"/>
          <p:cNvGrpSpPr/>
          <p:nvPr/>
        </p:nvGrpSpPr>
        <p:grpSpPr>
          <a:xfrm>
            <a:off x="6484170" y="2482573"/>
            <a:ext cx="250570" cy="178341"/>
            <a:chOff x="4370250" y="806075"/>
            <a:chExt cx="62850" cy="44725"/>
          </a:xfrm>
        </p:grpSpPr>
        <p:sp>
          <p:nvSpPr>
            <p:cNvPr id="974" name="Google Shape;974;p62"/>
            <p:cNvSpPr/>
            <p:nvPr/>
          </p:nvSpPr>
          <p:spPr>
            <a:xfrm>
              <a:off x="4388175" y="806075"/>
              <a:ext cx="44925" cy="31600"/>
            </a:xfrm>
            <a:custGeom>
              <a:rect b="b" l="l" r="r" t="t"/>
              <a:pathLst>
                <a:path extrusionOk="0" h="1264" w="1797">
                  <a:moveTo>
                    <a:pt x="540" y="0"/>
                  </a:moveTo>
                  <a:cubicBezTo>
                    <a:pt x="363" y="0"/>
                    <a:pt x="203" y="34"/>
                    <a:pt x="59" y="102"/>
                  </a:cubicBezTo>
                  <a:cubicBezTo>
                    <a:pt x="17" y="118"/>
                    <a:pt x="0" y="161"/>
                    <a:pt x="17" y="203"/>
                  </a:cubicBezTo>
                  <a:cubicBezTo>
                    <a:pt x="30" y="234"/>
                    <a:pt x="61" y="251"/>
                    <a:pt x="93" y="251"/>
                  </a:cubicBezTo>
                  <a:cubicBezTo>
                    <a:pt x="104" y="251"/>
                    <a:pt x="116" y="249"/>
                    <a:pt x="127" y="245"/>
                  </a:cubicBezTo>
                  <a:cubicBezTo>
                    <a:pt x="245" y="194"/>
                    <a:pt x="388" y="161"/>
                    <a:pt x="540" y="161"/>
                  </a:cubicBezTo>
                  <a:cubicBezTo>
                    <a:pt x="852" y="161"/>
                    <a:pt x="1097" y="295"/>
                    <a:pt x="1282" y="456"/>
                  </a:cubicBezTo>
                  <a:cubicBezTo>
                    <a:pt x="1468" y="624"/>
                    <a:pt x="1586" y="810"/>
                    <a:pt x="1636" y="886"/>
                  </a:cubicBezTo>
                  <a:cubicBezTo>
                    <a:pt x="1636" y="894"/>
                    <a:pt x="1636" y="894"/>
                    <a:pt x="1636" y="894"/>
                  </a:cubicBezTo>
                  <a:cubicBezTo>
                    <a:pt x="1636" y="894"/>
                    <a:pt x="1636" y="894"/>
                    <a:pt x="1636" y="903"/>
                  </a:cubicBezTo>
                  <a:cubicBezTo>
                    <a:pt x="1603" y="953"/>
                    <a:pt x="1552" y="1038"/>
                    <a:pt x="1468" y="1130"/>
                  </a:cubicBezTo>
                  <a:cubicBezTo>
                    <a:pt x="1442" y="1164"/>
                    <a:pt x="1451" y="1215"/>
                    <a:pt x="1484" y="1248"/>
                  </a:cubicBezTo>
                  <a:cubicBezTo>
                    <a:pt x="1498" y="1258"/>
                    <a:pt x="1514" y="1263"/>
                    <a:pt x="1530" y="1263"/>
                  </a:cubicBezTo>
                  <a:cubicBezTo>
                    <a:pt x="1554" y="1263"/>
                    <a:pt x="1579" y="1252"/>
                    <a:pt x="1594" y="1232"/>
                  </a:cubicBezTo>
                  <a:cubicBezTo>
                    <a:pt x="1678" y="1130"/>
                    <a:pt x="1737" y="1038"/>
                    <a:pt x="1771" y="979"/>
                  </a:cubicBezTo>
                  <a:cubicBezTo>
                    <a:pt x="1796" y="928"/>
                    <a:pt x="1796" y="860"/>
                    <a:pt x="1771" y="810"/>
                  </a:cubicBezTo>
                  <a:cubicBezTo>
                    <a:pt x="1721" y="717"/>
                    <a:pt x="1594" y="523"/>
                    <a:pt x="1392" y="338"/>
                  </a:cubicBezTo>
                  <a:cubicBezTo>
                    <a:pt x="1189" y="161"/>
                    <a:pt x="903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2"/>
            <p:cNvSpPr/>
            <p:nvPr/>
          </p:nvSpPr>
          <p:spPr>
            <a:xfrm>
              <a:off x="4370250" y="807125"/>
              <a:ext cx="60750" cy="43675"/>
            </a:xfrm>
            <a:custGeom>
              <a:rect b="b" l="l" r="r" t="t"/>
              <a:pathLst>
                <a:path extrusionOk="0" h="1747" w="2430">
                  <a:moveTo>
                    <a:pt x="2016" y="1485"/>
                  </a:moveTo>
                  <a:cubicBezTo>
                    <a:pt x="1822" y="1628"/>
                    <a:pt x="1569" y="1746"/>
                    <a:pt x="1257" y="1746"/>
                  </a:cubicBezTo>
                  <a:cubicBezTo>
                    <a:pt x="894" y="1746"/>
                    <a:pt x="608" y="1586"/>
                    <a:pt x="405" y="1409"/>
                  </a:cubicBezTo>
                  <a:cubicBezTo>
                    <a:pt x="203" y="1223"/>
                    <a:pt x="76" y="1029"/>
                    <a:pt x="26" y="937"/>
                  </a:cubicBezTo>
                  <a:cubicBezTo>
                    <a:pt x="0" y="886"/>
                    <a:pt x="0" y="818"/>
                    <a:pt x="26" y="768"/>
                  </a:cubicBezTo>
                  <a:cubicBezTo>
                    <a:pt x="76" y="684"/>
                    <a:pt x="194" y="498"/>
                    <a:pt x="380" y="329"/>
                  </a:cubicBezTo>
                  <a:lnTo>
                    <a:pt x="127" y="152"/>
                  </a:lnTo>
                  <a:cubicBezTo>
                    <a:pt x="93" y="127"/>
                    <a:pt x="85" y="76"/>
                    <a:pt x="110" y="43"/>
                  </a:cubicBezTo>
                  <a:cubicBezTo>
                    <a:pt x="135" y="9"/>
                    <a:pt x="186" y="0"/>
                    <a:pt x="220" y="26"/>
                  </a:cubicBezTo>
                  <a:lnTo>
                    <a:pt x="2387" y="1552"/>
                  </a:lnTo>
                  <a:cubicBezTo>
                    <a:pt x="2421" y="1577"/>
                    <a:pt x="2429" y="1628"/>
                    <a:pt x="2404" y="1662"/>
                  </a:cubicBezTo>
                  <a:cubicBezTo>
                    <a:pt x="2379" y="1696"/>
                    <a:pt x="2328" y="1704"/>
                    <a:pt x="2294" y="1679"/>
                  </a:cubicBezTo>
                  <a:close/>
                  <a:moveTo>
                    <a:pt x="506" y="422"/>
                  </a:moveTo>
                  <a:cubicBezTo>
                    <a:pt x="329" y="582"/>
                    <a:pt x="211" y="768"/>
                    <a:pt x="161" y="844"/>
                  </a:cubicBezTo>
                  <a:cubicBezTo>
                    <a:pt x="161" y="852"/>
                    <a:pt x="161" y="852"/>
                    <a:pt x="161" y="852"/>
                  </a:cubicBezTo>
                  <a:cubicBezTo>
                    <a:pt x="161" y="852"/>
                    <a:pt x="161" y="852"/>
                    <a:pt x="161" y="861"/>
                  </a:cubicBezTo>
                  <a:cubicBezTo>
                    <a:pt x="211" y="937"/>
                    <a:pt x="329" y="1122"/>
                    <a:pt x="515" y="1291"/>
                  </a:cubicBezTo>
                  <a:cubicBezTo>
                    <a:pt x="700" y="1451"/>
                    <a:pt x="945" y="1594"/>
                    <a:pt x="1257" y="1594"/>
                  </a:cubicBezTo>
                  <a:cubicBezTo>
                    <a:pt x="1502" y="1594"/>
                    <a:pt x="1712" y="1502"/>
                    <a:pt x="1873" y="1383"/>
                  </a:cubicBezTo>
                  <a:lnTo>
                    <a:pt x="1502" y="1122"/>
                  </a:lnTo>
                  <a:cubicBezTo>
                    <a:pt x="1443" y="1181"/>
                    <a:pt x="1350" y="1223"/>
                    <a:pt x="1257" y="1223"/>
                  </a:cubicBezTo>
                  <a:cubicBezTo>
                    <a:pt x="1055" y="1223"/>
                    <a:pt x="886" y="1055"/>
                    <a:pt x="886" y="852"/>
                  </a:cubicBezTo>
                  <a:cubicBezTo>
                    <a:pt x="886" y="802"/>
                    <a:pt x="894" y="751"/>
                    <a:pt x="920" y="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62"/>
          <p:cNvGrpSpPr/>
          <p:nvPr/>
        </p:nvGrpSpPr>
        <p:grpSpPr>
          <a:xfrm>
            <a:off x="3153199" y="2461539"/>
            <a:ext cx="215287" cy="220409"/>
            <a:chOff x="3534750" y="799525"/>
            <a:chExt cx="54000" cy="55275"/>
          </a:xfrm>
        </p:grpSpPr>
        <p:sp>
          <p:nvSpPr>
            <p:cNvPr id="977" name="Google Shape;977;p62"/>
            <p:cNvSpPr/>
            <p:nvPr/>
          </p:nvSpPr>
          <p:spPr>
            <a:xfrm>
              <a:off x="3543825" y="828425"/>
              <a:ext cx="5300" cy="4025"/>
            </a:xfrm>
            <a:custGeom>
              <a:rect b="b" l="l" r="r" t="t"/>
              <a:pathLst>
                <a:path extrusionOk="0" h="161" w="212">
                  <a:moveTo>
                    <a:pt x="8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27"/>
                    <a:pt x="34" y="160"/>
                    <a:pt x="85" y="160"/>
                  </a:cubicBezTo>
                  <a:lnTo>
                    <a:pt x="135" y="160"/>
                  </a:lnTo>
                  <a:cubicBezTo>
                    <a:pt x="178" y="160"/>
                    <a:pt x="211" y="127"/>
                    <a:pt x="211" y="76"/>
                  </a:cubicBezTo>
                  <a:cubicBezTo>
                    <a:pt x="211" y="34"/>
                    <a:pt x="178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3543825" y="819150"/>
              <a:ext cx="5300" cy="4025"/>
            </a:xfrm>
            <a:custGeom>
              <a:rect b="b" l="l" r="r" t="t"/>
              <a:pathLst>
                <a:path extrusionOk="0" h="161" w="212">
                  <a:moveTo>
                    <a:pt x="85" y="0"/>
                  </a:moveTo>
                  <a:cubicBezTo>
                    <a:pt x="34" y="0"/>
                    <a:pt x="0" y="34"/>
                    <a:pt x="0" y="84"/>
                  </a:cubicBezTo>
                  <a:cubicBezTo>
                    <a:pt x="0" y="127"/>
                    <a:pt x="34" y="160"/>
                    <a:pt x="85" y="160"/>
                  </a:cubicBezTo>
                  <a:lnTo>
                    <a:pt x="135" y="160"/>
                  </a:lnTo>
                  <a:cubicBezTo>
                    <a:pt x="178" y="160"/>
                    <a:pt x="211" y="127"/>
                    <a:pt x="211" y="84"/>
                  </a:cubicBezTo>
                  <a:cubicBezTo>
                    <a:pt x="211" y="34"/>
                    <a:pt x="178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2"/>
            <p:cNvSpPr/>
            <p:nvPr/>
          </p:nvSpPr>
          <p:spPr>
            <a:xfrm>
              <a:off x="3543825" y="810075"/>
              <a:ext cx="5300" cy="3825"/>
            </a:xfrm>
            <a:custGeom>
              <a:rect b="b" l="l" r="r" t="t"/>
              <a:pathLst>
                <a:path extrusionOk="0" h="153" w="212">
                  <a:moveTo>
                    <a:pt x="85" y="1"/>
                  </a:moveTo>
                  <a:cubicBezTo>
                    <a:pt x="34" y="1"/>
                    <a:pt x="0" y="34"/>
                    <a:pt x="0" y="76"/>
                  </a:cubicBezTo>
                  <a:cubicBezTo>
                    <a:pt x="0" y="119"/>
                    <a:pt x="34" y="152"/>
                    <a:pt x="85" y="152"/>
                  </a:cubicBezTo>
                  <a:lnTo>
                    <a:pt x="135" y="152"/>
                  </a:lnTo>
                  <a:cubicBezTo>
                    <a:pt x="178" y="152"/>
                    <a:pt x="211" y="119"/>
                    <a:pt x="211" y="76"/>
                  </a:cubicBezTo>
                  <a:cubicBezTo>
                    <a:pt x="211" y="34"/>
                    <a:pt x="17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2"/>
            <p:cNvSpPr/>
            <p:nvPr/>
          </p:nvSpPr>
          <p:spPr>
            <a:xfrm>
              <a:off x="3553100" y="828425"/>
              <a:ext cx="5300" cy="4025"/>
            </a:xfrm>
            <a:custGeom>
              <a:rect b="b" l="l" r="r" t="t"/>
              <a:pathLst>
                <a:path extrusionOk="0" h="161" w="212">
                  <a:moveTo>
                    <a:pt x="76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27"/>
                    <a:pt x="34" y="160"/>
                    <a:pt x="76" y="160"/>
                  </a:cubicBezTo>
                  <a:lnTo>
                    <a:pt x="135" y="160"/>
                  </a:lnTo>
                  <a:cubicBezTo>
                    <a:pt x="178" y="160"/>
                    <a:pt x="211" y="127"/>
                    <a:pt x="211" y="76"/>
                  </a:cubicBezTo>
                  <a:cubicBezTo>
                    <a:pt x="211" y="34"/>
                    <a:pt x="178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3553100" y="819150"/>
              <a:ext cx="5300" cy="4025"/>
            </a:xfrm>
            <a:custGeom>
              <a:rect b="b" l="l" r="r" t="t"/>
              <a:pathLst>
                <a:path extrusionOk="0" h="161" w="212">
                  <a:moveTo>
                    <a:pt x="76" y="0"/>
                  </a:moveTo>
                  <a:cubicBezTo>
                    <a:pt x="34" y="0"/>
                    <a:pt x="1" y="34"/>
                    <a:pt x="1" y="84"/>
                  </a:cubicBezTo>
                  <a:cubicBezTo>
                    <a:pt x="1" y="127"/>
                    <a:pt x="34" y="160"/>
                    <a:pt x="76" y="160"/>
                  </a:cubicBezTo>
                  <a:lnTo>
                    <a:pt x="135" y="160"/>
                  </a:lnTo>
                  <a:cubicBezTo>
                    <a:pt x="178" y="160"/>
                    <a:pt x="211" y="127"/>
                    <a:pt x="211" y="84"/>
                  </a:cubicBezTo>
                  <a:cubicBezTo>
                    <a:pt x="211" y="34"/>
                    <a:pt x="178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3553100" y="810075"/>
              <a:ext cx="5300" cy="3825"/>
            </a:xfrm>
            <a:custGeom>
              <a:rect b="b" l="l" r="r" t="t"/>
              <a:pathLst>
                <a:path extrusionOk="0" h="153" w="212">
                  <a:moveTo>
                    <a:pt x="76" y="1"/>
                  </a:moveTo>
                  <a:cubicBezTo>
                    <a:pt x="34" y="1"/>
                    <a:pt x="1" y="34"/>
                    <a:pt x="1" y="76"/>
                  </a:cubicBezTo>
                  <a:cubicBezTo>
                    <a:pt x="1" y="119"/>
                    <a:pt x="34" y="152"/>
                    <a:pt x="76" y="152"/>
                  </a:cubicBezTo>
                  <a:lnTo>
                    <a:pt x="135" y="152"/>
                  </a:lnTo>
                  <a:cubicBezTo>
                    <a:pt x="178" y="152"/>
                    <a:pt x="211" y="119"/>
                    <a:pt x="211" y="76"/>
                  </a:cubicBezTo>
                  <a:cubicBezTo>
                    <a:pt x="211" y="34"/>
                    <a:pt x="178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3562375" y="828425"/>
              <a:ext cx="5300" cy="4025"/>
            </a:xfrm>
            <a:custGeom>
              <a:rect b="b" l="l" r="r" t="t"/>
              <a:pathLst>
                <a:path extrusionOk="0" h="161" w="212">
                  <a:moveTo>
                    <a:pt x="76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27"/>
                    <a:pt x="34" y="160"/>
                    <a:pt x="76" y="160"/>
                  </a:cubicBezTo>
                  <a:lnTo>
                    <a:pt x="127" y="160"/>
                  </a:lnTo>
                  <a:cubicBezTo>
                    <a:pt x="178" y="160"/>
                    <a:pt x="211" y="127"/>
                    <a:pt x="211" y="76"/>
                  </a:cubicBezTo>
                  <a:cubicBezTo>
                    <a:pt x="211" y="34"/>
                    <a:pt x="17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2"/>
            <p:cNvSpPr/>
            <p:nvPr/>
          </p:nvSpPr>
          <p:spPr>
            <a:xfrm>
              <a:off x="3562375" y="819150"/>
              <a:ext cx="5300" cy="4025"/>
            </a:xfrm>
            <a:custGeom>
              <a:rect b="b" l="l" r="r" t="t"/>
              <a:pathLst>
                <a:path extrusionOk="0" h="161" w="212">
                  <a:moveTo>
                    <a:pt x="76" y="0"/>
                  </a:moveTo>
                  <a:cubicBezTo>
                    <a:pt x="34" y="0"/>
                    <a:pt x="1" y="34"/>
                    <a:pt x="1" y="84"/>
                  </a:cubicBezTo>
                  <a:cubicBezTo>
                    <a:pt x="1" y="127"/>
                    <a:pt x="34" y="160"/>
                    <a:pt x="76" y="160"/>
                  </a:cubicBezTo>
                  <a:lnTo>
                    <a:pt x="127" y="160"/>
                  </a:lnTo>
                  <a:cubicBezTo>
                    <a:pt x="178" y="160"/>
                    <a:pt x="211" y="127"/>
                    <a:pt x="211" y="84"/>
                  </a:cubicBezTo>
                  <a:cubicBezTo>
                    <a:pt x="211" y="34"/>
                    <a:pt x="17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2"/>
            <p:cNvSpPr/>
            <p:nvPr/>
          </p:nvSpPr>
          <p:spPr>
            <a:xfrm>
              <a:off x="3562375" y="810075"/>
              <a:ext cx="5300" cy="3825"/>
            </a:xfrm>
            <a:custGeom>
              <a:rect b="b" l="l" r="r" t="t"/>
              <a:pathLst>
                <a:path extrusionOk="0" h="153" w="212">
                  <a:moveTo>
                    <a:pt x="76" y="1"/>
                  </a:moveTo>
                  <a:cubicBezTo>
                    <a:pt x="34" y="1"/>
                    <a:pt x="1" y="34"/>
                    <a:pt x="1" y="76"/>
                  </a:cubicBezTo>
                  <a:cubicBezTo>
                    <a:pt x="1" y="119"/>
                    <a:pt x="34" y="152"/>
                    <a:pt x="76" y="152"/>
                  </a:cubicBezTo>
                  <a:lnTo>
                    <a:pt x="127" y="152"/>
                  </a:lnTo>
                  <a:cubicBezTo>
                    <a:pt x="178" y="152"/>
                    <a:pt x="211" y="119"/>
                    <a:pt x="211" y="76"/>
                  </a:cubicBezTo>
                  <a:cubicBezTo>
                    <a:pt x="211" y="34"/>
                    <a:pt x="178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2"/>
            <p:cNvSpPr/>
            <p:nvPr/>
          </p:nvSpPr>
          <p:spPr>
            <a:xfrm>
              <a:off x="3534750" y="799525"/>
              <a:ext cx="54000" cy="55275"/>
            </a:xfrm>
            <a:custGeom>
              <a:rect b="b" l="l" r="r" t="t"/>
              <a:pathLst>
                <a:path extrusionOk="0" h="2211" w="2160">
                  <a:moveTo>
                    <a:pt x="1" y="2000"/>
                  </a:moveTo>
                  <a:cubicBezTo>
                    <a:pt x="1" y="2118"/>
                    <a:pt x="94" y="2210"/>
                    <a:pt x="212" y="2210"/>
                  </a:cubicBezTo>
                  <a:lnTo>
                    <a:pt x="600" y="2210"/>
                  </a:lnTo>
                  <a:cubicBezTo>
                    <a:pt x="650" y="2210"/>
                    <a:pt x="684" y="2177"/>
                    <a:pt x="684" y="2134"/>
                  </a:cubicBezTo>
                  <a:lnTo>
                    <a:pt x="684" y="1898"/>
                  </a:lnTo>
                  <a:lnTo>
                    <a:pt x="996" y="1898"/>
                  </a:lnTo>
                  <a:lnTo>
                    <a:pt x="996" y="2134"/>
                  </a:lnTo>
                  <a:cubicBezTo>
                    <a:pt x="996" y="2177"/>
                    <a:pt x="1030" y="2210"/>
                    <a:pt x="1080" y="2210"/>
                  </a:cubicBezTo>
                  <a:lnTo>
                    <a:pt x="1477" y="2210"/>
                  </a:lnTo>
                  <a:cubicBezTo>
                    <a:pt x="1485" y="2210"/>
                    <a:pt x="1493" y="2210"/>
                    <a:pt x="1502" y="2210"/>
                  </a:cubicBezTo>
                  <a:cubicBezTo>
                    <a:pt x="1510" y="2210"/>
                    <a:pt x="1510" y="2210"/>
                    <a:pt x="1519" y="2210"/>
                  </a:cubicBezTo>
                  <a:lnTo>
                    <a:pt x="1949" y="2210"/>
                  </a:lnTo>
                  <a:cubicBezTo>
                    <a:pt x="2067" y="2210"/>
                    <a:pt x="2160" y="2118"/>
                    <a:pt x="2160" y="2000"/>
                  </a:cubicBezTo>
                  <a:lnTo>
                    <a:pt x="2160" y="1198"/>
                  </a:lnTo>
                  <a:cubicBezTo>
                    <a:pt x="2160" y="1131"/>
                    <a:pt x="2126" y="1063"/>
                    <a:pt x="2075" y="1030"/>
                  </a:cubicBezTo>
                  <a:lnTo>
                    <a:pt x="1966" y="945"/>
                  </a:lnTo>
                  <a:cubicBezTo>
                    <a:pt x="1932" y="920"/>
                    <a:pt x="1881" y="929"/>
                    <a:pt x="1856" y="962"/>
                  </a:cubicBezTo>
                  <a:cubicBezTo>
                    <a:pt x="1831" y="996"/>
                    <a:pt x="1839" y="1047"/>
                    <a:pt x="1873" y="1072"/>
                  </a:cubicBezTo>
                  <a:lnTo>
                    <a:pt x="1983" y="1156"/>
                  </a:lnTo>
                  <a:cubicBezTo>
                    <a:pt x="1991" y="1165"/>
                    <a:pt x="1999" y="1182"/>
                    <a:pt x="1999" y="1198"/>
                  </a:cubicBezTo>
                  <a:lnTo>
                    <a:pt x="1999" y="2000"/>
                  </a:lnTo>
                  <a:cubicBezTo>
                    <a:pt x="1999" y="2025"/>
                    <a:pt x="1974" y="2050"/>
                    <a:pt x="1949" y="2050"/>
                  </a:cubicBezTo>
                  <a:lnTo>
                    <a:pt x="1679" y="2050"/>
                  </a:lnTo>
                  <a:cubicBezTo>
                    <a:pt x="1679" y="2033"/>
                    <a:pt x="1687" y="2016"/>
                    <a:pt x="1687" y="2000"/>
                  </a:cubicBezTo>
                  <a:lnTo>
                    <a:pt x="1687" y="212"/>
                  </a:lnTo>
                  <a:cubicBezTo>
                    <a:pt x="1687" y="94"/>
                    <a:pt x="1586" y="1"/>
                    <a:pt x="1477" y="1"/>
                  </a:cubicBezTo>
                  <a:lnTo>
                    <a:pt x="212" y="1"/>
                  </a:lnTo>
                  <a:cubicBezTo>
                    <a:pt x="94" y="1"/>
                    <a:pt x="1" y="94"/>
                    <a:pt x="1" y="212"/>
                  </a:cubicBezTo>
                  <a:close/>
                  <a:moveTo>
                    <a:pt x="212" y="2050"/>
                  </a:moveTo>
                  <a:cubicBezTo>
                    <a:pt x="178" y="2050"/>
                    <a:pt x="153" y="2025"/>
                    <a:pt x="153" y="2000"/>
                  </a:cubicBezTo>
                  <a:lnTo>
                    <a:pt x="153" y="212"/>
                  </a:lnTo>
                  <a:cubicBezTo>
                    <a:pt x="153" y="178"/>
                    <a:pt x="178" y="153"/>
                    <a:pt x="212" y="153"/>
                  </a:cubicBezTo>
                  <a:lnTo>
                    <a:pt x="1477" y="153"/>
                  </a:lnTo>
                  <a:cubicBezTo>
                    <a:pt x="1502" y="153"/>
                    <a:pt x="1527" y="178"/>
                    <a:pt x="1527" y="212"/>
                  </a:cubicBezTo>
                  <a:lnTo>
                    <a:pt x="1527" y="2000"/>
                  </a:lnTo>
                  <a:cubicBezTo>
                    <a:pt x="1527" y="2025"/>
                    <a:pt x="1502" y="2050"/>
                    <a:pt x="1477" y="2050"/>
                  </a:cubicBezTo>
                  <a:lnTo>
                    <a:pt x="1156" y="2050"/>
                  </a:lnTo>
                  <a:lnTo>
                    <a:pt x="1156" y="1814"/>
                  </a:lnTo>
                  <a:cubicBezTo>
                    <a:pt x="1156" y="1772"/>
                    <a:pt x="1122" y="1738"/>
                    <a:pt x="1080" y="1738"/>
                  </a:cubicBezTo>
                  <a:lnTo>
                    <a:pt x="600" y="1738"/>
                  </a:lnTo>
                  <a:cubicBezTo>
                    <a:pt x="557" y="1738"/>
                    <a:pt x="524" y="1772"/>
                    <a:pt x="524" y="1814"/>
                  </a:cubicBezTo>
                  <a:lnTo>
                    <a:pt x="524" y="2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62"/>
          <p:cNvGrpSpPr/>
          <p:nvPr/>
        </p:nvGrpSpPr>
        <p:grpSpPr>
          <a:xfrm>
            <a:off x="2448930" y="2471657"/>
            <a:ext cx="252165" cy="200172"/>
            <a:chOff x="3358100" y="803325"/>
            <a:chExt cx="63250" cy="50200"/>
          </a:xfrm>
        </p:grpSpPr>
        <p:sp>
          <p:nvSpPr>
            <p:cNvPr id="988" name="Google Shape;988;p62"/>
            <p:cNvSpPr/>
            <p:nvPr/>
          </p:nvSpPr>
          <p:spPr>
            <a:xfrm>
              <a:off x="3358100" y="803325"/>
              <a:ext cx="47450" cy="50200"/>
            </a:xfrm>
            <a:custGeom>
              <a:rect b="b" l="l" r="r" t="t"/>
              <a:pathLst>
                <a:path extrusionOk="0" h="2008" w="1898">
                  <a:moveTo>
                    <a:pt x="371" y="583"/>
                  </a:moveTo>
                  <a:cubicBezTo>
                    <a:pt x="371" y="262"/>
                    <a:pt x="633" y="1"/>
                    <a:pt x="953" y="1"/>
                  </a:cubicBezTo>
                  <a:cubicBezTo>
                    <a:pt x="1265" y="1"/>
                    <a:pt x="1526" y="262"/>
                    <a:pt x="1526" y="583"/>
                  </a:cubicBezTo>
                  <a:cubicBezTo>
                    <a:pt x="1526" y="785"/>
                    <a:pt x="1425" y="954"/>
                    <a:pt x="1273" y="1063"/>
                  </a:cubicBezTo>
                  <a:cubicBezTo>
                    <a:pt x="1628" y="1190"/>
                    <a:pt x="1889" y="1527"/>
                    <a:pt x="1897" y="1923"/>
                  </a:cubicBezTo>
                  <a:cubicBezTo>
                    <a:pt x="1897" y="1966"/>
                    <a:pt x="1864" y="2008"/>
                    <a:pt x="1822" y="2008"/>
                  </a:cubicBezTo>
                  <a:cubicBezTo>
                    <a:pt x="1779" y="2008"/>
                    <a:pt x="1737" y="1974"/>
                    <a:pt x="1737" y="1932"/>
                  </a:cubicBezTo>
                  <a:cubicBezTo>
                    <a:pt x="1729" y="1502"/>
                    <a:pt x="1375" y="1164"/>
                    <a:pt x="953" y="1164"/>
                  </a:cubicBezTo>
                  <a:cubicBezTo>
                    <a:pt x="523" y="1164"/>
                    <a:pt x="169" y="1502"/>
                    <a:pt x="160" y="1932"/>
                  </a:cubicBezTo>
                  <a:cubicBezTo>
                    <a:pt x="160" y="1974"/>
                    <a:pt x="118" y="2008"/>
                    <a:pt x="76" y="2008"/>
                  </a:cubicBezTo>
                  <a:cubicBezTo>
                    <a:pt x="34" y="2008"/>
                    <a:pt x="0" y="1966"/>
                    <a:pt x="0" y="1923"/>
                  </a:cubicBezTo>
                  <a:cubicBezTo>
                    <a:pt x="8" y="1527"/>
                    <a:pt x="270" y="1190"/>
                    <a:pt x="624" y="1063"/>
                  </a:cubicBezTo>
                  <a:cubicBezTo>
                    <a:pt x="472" y="954"/>
                    <a:pt x="371" y="785"/>
                    <a:pt x="371" y="583"/>
                  </a:cubicBezTo>
                  <a:close/>
                  <a:moveTo>
                    <a:pt x="953" y="161"/>
                  </a:moveTo>
                  <a:cubicBezTo>
                    <a:pt x="717" y="161"/>
                    <a:pt x="531" y="346"/>
                    <a:pt x="531" y="583"/>
                  </a:cubicBezTo>
                  <a:cubicBezTo>
                    <a:pt x="531" y="819"/>
                    <a:pt x="717" y="1004"/>
                    <a:pt x="953" y="1004"/>
                  </a:cubicBezTo>
                  <a:cubicBezTo>
                    <a:pt x="1181" y="1004"/>
                    <a:pt x="1375" y="819"/>
                    <a:pt x="1375" y="583"/>
                  </a:cubicBezTo>
                  <a:cubicBezTo>
                    <a:pt x="1375" y="346"/>
                    <a:pt x="1181" y="161"/>
                    <a:pt x="953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2"/>
            <p:cNvSpPr/>
            <p:nvPr/>
          </p:nvSpPr>
          <p:spPr>
            <a:xfrm>
              <a:off x="3400050" y="813875"/>
              <a:ext cx="21300" cy="39650"/>
            </a:xfrm>
            <a:custGeom>
              <a:rect b="b" l="l" r="r" t="t"/>
              <a:pathLst>
                <a:path extrusionOk="0" h="1586" w="852">
                  <a:moveTo>
                    <a:pt x="144" y="0"/>
                  </a:moveTo>
                  <a:cubicBezTo>
                    <a:pt x="118" y="0"/>
                    <a:pt x="101" y="0"/>
                    <a:pt x="76" y="9"/>
                  </a:cubicBezTo>
                  <a:cubicBezTo>
                    <a:pt x="34" y="17"/>
                    <a:pt x="0" y="51"/>
                    <a:pt x="9" y="93"/>
                  </a:cubicBezTo>
                  <a:cubicBezTo>
                    <a:pt x="16" y="137"/>
                    <a:pt x="49" y="162"/>
                    <a:pt x="85" y="162"/>
                  </a:cubicBezTo>
                  <a:cubicBezTo>
                    <a:pt x="91" y="162"/>
                    <a:pt x="96" y="162"/>
                    <a:pt x="101" y="161"/>
                  </a:cubicBezTo>
                  <a:lnTo>
                    <a:pt x="144" y="161"/>
                  </a:lnTo>
                  <a:cubicBezTo>
                    <a:pt x="321" y="161"/>
                    <a:pt x="464" y="304"/>
                    <a:pt x="464" y="481"/>
                  </a:cubicBezTo>
                  <a:cubicBezTo>
                    <a:pt x="464" y="608"/>
                    <a:pt x="397" y="709"/>
                    <a:pt x="287" y="768"/>
                  </a:cubicBezTo>
                  <a:lnTo>
                    <a:pt x="245" y="785"/>
                  </a:lnTo>
                  <a:lnTo>
                    <a:pt x="245" y="962"/>
                  </a:lnTo>
                  <a:lnTo>
                    <a:pt x="304" y="979"/>
                  </a:lnTo>
                  <a:cubicBezTo>
                    <a:pt x="531" y="1046"/>
                    <a:pt x="692" y="1257"/>
                    <a:pt x="692" y="1501"/>
                  </a:cubicBezTo>
                  <a:cubicBezTo>
                    <a:pt x="692" y="1552"/>
                    <a:pt x="725" y="1586"/>
                    <a:pt x="768" y="1586"/>
                  </a:cubicBezTo>
                  <a:cubicBezTo>
                    <a:pt x="818" y="1586"/>
                    <a:pt x="852" y="1552"/>
                    <a:pt x="852" y="1501"/>
                  </a:cubicBezTo>
                  <a:cubicBezTo>
                    <a:pt x="852" y="1215"/>
                    <a:pt x="675" y="970"/>
                    <a:pt x="430" y="861"/>
                  </a:cubicBezTo>
                  <a:cubicBezTo>
                    <a:pt x="548" y="776"/>
                    <a:pt x="624" y="633"/>
                    <a:pt x="624" y="481"/>
                  </a:cubicBezTo>
                  <a:cubicBezTo>
                    <a:pt x="624" y="220"/>
                    <a:pt x="40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0" name="Google Shape;990;p62"/>
          <p:cNvSpPr/>
          <p:nvPr/>
        </p:nvSpPr>
        <p:spPr>
          <a:xfrm>
            <a:off x="1135058" y="2471657"/>
            <a:ext cx="190071" cy="200172"/>
          </a:xfrm>
          <a:custGeom>
            <a:rect b="b" l="l" r="r" t="t"/>
            <a:pathLst>
              <a:path extrusionOk="0" h="2008" w="1907">
                <a:moveTo>
                  <a:pt x="953" y="1"/>
                </a:moveTo>
                <a:cubicBezTo>
                  <a:pt x="633" y="1"/>
                  <a:pt x="371" y="262"/>
                  <a:pt x="371" y="583"/>
                </a:cubicBezTo>
                <a:cubicBezTo>
                  <a:pt x="371" y="785"/>
                  <a:pt x="473" y="954"/>
                  <a:pt x="624" y="1063"/>
                </a:cubicBezTo>
                <a:cubicBezTo>
                  <a:pt x="270" y="1190"/>
                  <a:pt x="17" y="1527"/>
                  <a:pt x="9" y="1923"/>
                </a:cubicBezTo>
                <a:cubicBezTo>
                  <a:pt x="0" y="1966"/>
                  <a:pt x="34" y="2008"/>
                  <a:pt x="85" y="2008"/>
                </a:cubicBezTo>
                <a:cubicBezTo>
                  <a:pt x="127" y="2008"/>
                  <a:pt x="161" y="1974"/>
                  <a:pt x="161" y="1932"/>
                </a:cubicBezTo>
                <a:cubicBezTo>
                  <a:pt x="178" y="1502"/>
                  <a:pt x="523" y="1164"/>
                  <a:pt x="953" y="1164"/>
                </a:cubicBezTo>
                <a:cubicBezTo>
                  <a:pt x="1383" y="1164"/>
                  <a:pt x="1729" y="1502"/>
                  <a:pt x="1746" y="1932"/>
                </a:cubicBezTo>
                <a:cubicBezTo>
                  <a:pt x="1746" y="1974"/>
                  <a:pt x="1780" y="2008"/>
                  <a:pt x="1822" y="2008"/>
                </a:cubicBezTo>
                <a:cubicBezTo>
                  <a:pt x="1873" y="2008"/>
                  <a:pt x="1906" y="1966"/>
                  <a:pt x="1898" y="1923"/>
                </a:cubicBezTo>
                <a:cubicBezTo>
                  <a:pt x="1889" y="1527"/>
                  <a:pt x="1636" y="1190"/>
                  <a:pt x="1282" y="1063"/>
                </a:cubicBezTo>
                <a:cubicBezTo>
                  <a:pt x="1434" y="954"/>
                  <a:pt x="1535" y="785"/>
                  <a:pt x="1535" y="583"/>
                </a:cubicBezTo>
                <a:cubicBezTo>
                  <a:pt x="1535" y="262"/>
                  <a:pt x="1274" y="1"/>
                  <a:pt x="953" y="1"/>
                </a:cubicBezTo>
                <a:close/>
                <a:moveTo>
                  <a:pt x="532" y="583"/>
                </a:moveTo>
                <a:cubicBezTo>
                  <a:pt x="532" y="346"/>
                  <a:pt x="717" y="161"/>
                  <a:pt x="953" y="161"/>
                </a:cubicBezTo>
                <a:cubicBezTo>
                  <a:pt x="1189" y="161"/>
                  <a:pt x="1375" y="346"/>
                  <a:pt x="1375" y="583"/>
                </a:cubicBezTo>
                <a:cubicBezTo>
                  <a:pt x="1375" y="819"/>
                  <a:pt x="1189" y="1004"/>
                  <a:pt x="953" y="1004"/>
                </a:cubicBezTo>
                <a:cubicBezTo>
                  <a:pt x="717" y="1004"/>
                  <a:pt x="532" y="819"/>
                  <a:pt x="532" y="5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2"/>
          <p:cNvSpPr/>
          <p:nvPr/>
        </p:nvSpPr>
        <p:spPr>
          <a:xfrm>
            <a:off x="1786395" y="2464081"/>
            <a:ext cx="232131" cy="215325"/>
          </a:xfrm>
          <a:custGeom>
            <a:rect b="b" l="l" r="r" t="t"/>
            <a:pathLst>
              <a:path extrusionOk="0" h="2160" w="2329">
                <a:moveTo>
                  <a:pt x="1932" y="1"/>
                </a:moveTo>
                <a:cubicBezTo>
                  <a:pt x="1974" y="1"/>
                  <a:pt x="2008" y="35"/>
                  <a:pt x="2008" y="77"/>
                </a:cubicBezTo>
                <a:lnTo>
                  <a:pt x="2008" y="313"/>
                </a:lnTo>
                <a:lnTo>
                  <a:pt x="2244" y="313"/>
                </a:lnTo>
                <a:cubicBezTo>
                  <a:pt x="2286" y="313"/>
                  <a:pt x="2328" y="347"/>
                  <a:pt x="2328" y="389"/>
                </a:cubicBezTo>
                <a:cubicBezTo>
                  <a:pt x="2328" y="439"/>
                  <a:pt x="2286" y="473"/>
                  <a:pt x="2244" y="473"/>
                </a:cubicBezTo>
                <a:lnTo>
                  <a:pt x="2008" y="473"/>
                </a:lnTo>
                <a:lnTo>
                  <a:pt x="2008" y="709"/>
                </a:lnTo>
                <a:cubicBezTo>
                  <a:pt x="2008" y="751"/>
                  <a:pt x="1974" y="785"/>
                  <a:pt x="1932" y="785"/>
                </a:cubicBezTo>
                <a:cubicBezTo>
                  <a:pt x="1881" y="785"/>
                  <a:pt x="1848" y="751"/>
                  <a:pt x="1848" y="709"/>
                </a:cubicBezTo>
                <a:lnTo>
                  <a:pt x="1848" y="473"/>
                </a:lnTo>
                <a:lnTo>
                  <a:pt x="1612" y="473"/>
                </a:lnTo>
                <a:cubicBezTo>
                  <a:pt x="1569" y="473"/>
                  <a:pt x="1536" y="439"/>
                  <a:pt x="1536" y="389"/>
                </a:cubicBezTo>
                <a:cubicBezTo>
                  <a:pt x="1536" y="347"/>
                  <a:pt x="1569" y="313"/>
                  <a:pt x="1612" y="313"/>
                </a:cubicBezTo>
                <a:lnTo>
                  <a:pt x="1848" y="313"/>
                </a:lnTo>
                <a:lnTo>
                  <a:pt x="1848" y="77"/>
                </a:lnTo>
                <a:cubicBezTo>
                  <a:pt x="1848" y="35"/>
                  <a:pt x="1881" y="1"/>
                  <a:pt x="1932" y="1"/>
                </a:cubicBezTo>
                <a:close/>
                <a:moveTo>
                  <a:pt x="853" y="524"/>
                </a:moveTo>
                <a:cubicBezTo>
                  <a:pt x="642" y="524"/>
                  <a:pt x="482" y="692"/>
                  <a:pt x="482" y="895"/>
                </a:cubicBezTo>
                <a:cubicBezTo>
                  <a:pt x="482" y="1097"/>
                  <a:pt x="642" y="1266"/>
                  <a:pt x="853" y="1266"/>
                </a:cubicBezTo>
                <a:cubicBezTo>
                  <a:pt x="1055" y="1266"/>
                  <a:pt x="1215" y="1097"/>
                  <a:pt x="1215" y="895"/>
                </a:cubicBezTo>
                <a:cubicBezTo>
                  <a:pt x="1215" y="692"/>
                  <a:pt x="1055" y="524"/>
                  <a:pt x="853" y="524"/>
                </a:cubicBezTo>
                <a:close/>
                <a:moveTo>
                  <a:pt x="321" y="895"/>
                </a:moveTo>
                <a:cubicBezTo>
                  <a:pt x="321" y="600"/>
                  <a:pt x="557" y="364"/>
                  <a:pt x="853" y="364"/>
                </a:cubicBezTo>
                <a:cubicBezTo>
                  <a:pt x="1139" y="364"/>
                  <a:pt x="1375" y="600"/>
                  <a:pt x="1375" y="895"/>
                </a:cubicBezTo>
                <a:cubicBezTo>
                  <a:pt x="1375" y="1072"/>
                  <a:pt x="1291" y="1224"/>
                  <a:pt x="1156" y="1325"/>
                </a:cubicBezTo>
                <a:cubicBezTo>
                  <a:pt x="1460" y="1443"/>
                  <a:pt x="1671" y="1730"/>
                  <a:pt x="1688" y="2075"/>
                </a:cubicBezTo>
                <a:cubicBezTo>
                  <a:pt x="1688" y="2118"/>
                  <a:pt x="1654" y="2160"/>
                  <a:pt x="1612" y="2160"/>
                </a:cubicBezTo>
                <a:cubicBezTo>
                  <a:pt x="1561" y="2160"/>
                  <a:pt x="1527" y="2126"/>
                  <a:pt x="1527" y="2084"/>
                </a:cubicBezTo>
                <a:cubicBezTo>
                  <a:pt x="1519" y="1713"/>
                  <a:pt x="1215" y="1418"/>
                  <a:pt x="844" y="1418"/>
                </a:cubicBezTo>
                <a:cubicBezTo>
                  <a:pt x="473" y="1418"/>
                  <a:pt x="178" y="1713"/>
                  <a:pt x="161" y="2084"/>
                </a:cubicBezTo>
                <a:cubicBezTo>
                  <a:pt x="161" y="2126"/>
                  <a:pt x="127" y="2160"/>
                  <a:pt x="85" y="2160"/>
                </a:cubicBezTo>
                <a:cubicBezTo>
                  <a:pt x="35" y="2160"/>
                  <a:pt x="1" y="2118"/>
                  <a:pt x="9" y="2075"/>
                </a:cubicBezTo>
                <a:cubicBezTo>
                  <a:pt x="18" y="1730"/>
                  <a:pt x="237" y="1443"/>
                  <a:pt x="541" y="1316"/>
                </a:cubicBezTo>
                <a:cubicBezTo>
                  <a:pt x="406" y="1224"/>
                  <a:pt x="321" y="1072"/>
                  <a:pt x="321" y="8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62"/>
          <p:cNvSpPr/>
          <p:nvPr/>
        </p:nvSpPr>
        <p:spPr>
          <a:xfrm>
            <a:off x="7176594" y="2471657"/>
            <a:ext cx="189174" cy="200172"/>
          </a:xfrm>
          <a:custGeom>
            <a:rect b="b" l="l" r="r" t="t"/>
            <a:pathLst>
              <a:path extrusionOk="0" h="2008" w="1898">
                <a:moveTo>
                  <a:pt x="953" y="1"/>
                </a:moveTo>
                <a:cubicBezTo>
                  <a:pt x="641" y="1"/>
                  <a:pt x="397" y="254"/>
                  <a:pt x="397" y="557"/>
                </a:cubicBezTo>
                <a:cubicBezTo>
                  <a:pt x="397" y="768"/>
                  <a:pt x="515" y="945"/>
                  <a:pt x="683" y="1038"/>
                </a:cubicBezTo>
                <a:cubicBezTo>
                  <a:pt x="295" y="1156"/>
                  <a:pt x="17" y="1502"/>
                  <a:pt x="0" y="1923"/>
                </a:cubicBezTo>
                <a:cubicBezTo>
                  <a:pt x="0" y="1966"/>
                  <a:pt x="34" y="2008"/>
                  <a:pt x="76" y="2008"/>
                </a:cubicBezTo>
                <a:lnTo>
                  <a:pt x="1822" y="2008"/>
                </a:lnTo>
                <a:cubicBezTo>
                  <a:pt x="1864" y="2008"/>
                  <a:pt x="1898" y="1966"/>
                  <a:pt x="1898" y="1923"/>
                </a:cubicBezTo>
                <a:cubicBezTo>
                  <a:pt x="1881" y="1502"/>
                  <a:pt x="1602" y="1156"/>
                  <a:pt x="1215" y="1038"/>
                </a:cubicBezTo>
                <a:cubicBezTo>
                  <a:pt x="1383" y="945"/>
                  <a:pt x="1501" y="768"/>
                  <a:pt x="1501" y="557"/>
                </a:cubicBezTo>
                <a:cubicBezTo>
                  <a:pt x="1501" y="254"/>
                  <a:pt x="1257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2"/>
          <p:cNvSpPr/>
          <p:nvPr/>
        </p:nvSpPr>
        <p:spPr>
          <a:xfrm>
            <a:off x="314325" y="310075"/>
            <a:ext cx="8952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People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62"/>
          <p:cNvSpPr/>
          <p:nvPr/>
        </p:nvSpPr>
        <p:spPr>
          <a:xfrm>
            <a:off x="7807613" y="2461941"/>
            <a:ext cx="219573" cy="219605"/>
          </a:xfrm>
          <a:custGeom>
            <a:rect b="b" l="l" r="r" t="t"/>
            <a:pathLst>
              <a:path extrusionOk="0" h="208651" w="208620">
                <a:moveTo>
                  <a:pt x="104325" y="0"/>
                </a:moveTo>
                <a:cubicBezTo>
                  <a:pt x="46718" y="0"/>
                  <a:pt x="0" y="46719"/>
                  <a:pt x="0" y="104325"/>
                </a:cubicBezTo>
                <a:cubicBezTo>
                  <a:pt x="0" y="161932"/>
                  <a:pt x="46718" y="208651"/>
                  <a:pt x="104325" y="208651"/>
                </a:cubicBezTo>
                <a:cubicBezTo>
                  <a:pt x="161932" y="208651"/>
                  <a:pt x="208619" y="161932"/>
                  <a:pt x="208619" y="104325"/>
                </a:cubicBezTo>
                <a:cubicBezTo>
                  <a:pt x="208619" y="46719"/>
                  <a:pt x="161932" y="0"/>
                  <a:pt x="104325" y="0"/>
                </a:cubicBezTo>
                <a:close/>
                <a:moveTo>
                  <a:pt x="130383" y="52147"/>
                </a:moveTo>
                <a:cubicBezTo>
                  <a:pt x="130383" y="62074"/>
                  <a:pt x="124861" y="70698"/>
                  <a:pt x="116703" y="75103"/>
                </a:cubicBezTo>
                <a:cubicBezTo>
                  <a:pt x="118192" y="76003"/>
                  <a:pt x="119619" y="77058"/>
                  <a:pt x="120891" y="78236"/>
                </a:cubicBezTo>
                <a:lnTo>
                  <a:pt x="159730" y="78236"/>
                </a:lnTo>
                <a:cubicBezTo>
                  <a:pt x="165127" y="78236"/>
                  <a:pt x="169501" y="82610"/>
                  <a:pt x="169501" y="88008"/>
                </a:cubicBezTo>
                <a:cubicBezTo>
                  <a:pt x="169501" y="93437"/>
                  <a:pt x="165127" y="97811"/>
                  <a:pt x="159730" y="97811"/>
                </a:cubicBezTo>
                <a:lnTo>
                  <a:pt x="128925" y="97811"/>
                </a:lnTo>
                <a:lnTo>
                  <a:pt x="136867" y="171735"/>
                </a:lnTo>
                <a:cubicBezTo>
                  <a:pt x="137425" y="177102"/>
                  <a:pt x="133547" y="181910"/>
                  <a:pt x="128181" y="182500"/>
                </a:cubicBezTo>
                <a:cubicBezTo>
                  <a:pt x="122814" y="183089"/>
                  <a:pt x="117975" y="179180"/>
                  <a:pt x="117416" y="173814"/>
                </a:cubicBezTo>
                <a:lnTo>
                  <a:pt x="114159" y="143444"/>
                </a:lnTo>
                <a:lnTo>
                  <a:pt x="94460" y="143444"/>
                </a:lnTo>
                <a:lnTo>
                  <a:pt x="91234" y="173814"/>
                </a:lnTo>
                <a:cubicBezTo>
                  <a:pt x="90645" y="179180"/>
                  <a:pt x="85836" y="183089"/>
                  <a:pt x="80470" y="182500"/>
                </a:cubicBezTo>
                <a:cubicBezTo>
                  <a:pt x="75072" y="181910"/>
                  <a:pt x="71194" y="177102"/>
                  <a:pt x="71784" y="171735"/>
                </a:cubicBezTo>
                <a:lnTo>
                  <a:pt x="79694" y="97811"/>
                </a:lnTo>
                <a:lnTo>
                  <a:pt x="48890" y="97811"/>
                </a:lnTo>
                <a:cubicBezTo>
                  <a:pt x="43492" y="97811"/>
                  <a:pt x="39118" y="93437"/>
                  <a:pt x="39118" y="88008"/>
                </a:cubicBezTo>
                <a:cubicBezTo>
                  <a:pt x="39118" y="82610"/>
                  <a:pt x="43492" y="78236"/>
                  <a:pt x="48890" y="78236"/>
                </a:cubicBezTo>
                <a:lnTo>
                  <a:pt x="87760" y="78236"/>
                </a:lnTo>
                <a:cubicBezTo>
                  <a:pt x="89032" y="77058"/>
                  <a:pt x="90428" y="76003"/>
                  <a:pt x="91917" y="75103"/>
                </a:cubicBezTo>
                <a:cubicBezTo>
                  <a:pt x="83789" y="70698"/>
                  <a:pt x="78236" y="62074"/>
                  <a:pt x="78236" y="52147"/>
                </a:cubicBezTo>
                <a:cubicBezTo>
                  <a:pt x="78236" y="37753"/>
                  <a:pt x="89900" y="26089"/>
                  <a:pt x="104325" y="26089"/>
                </a:cubicBezTo>
                <a:cubicBezTo>
                  <a:pt x="118719" y="26089"/>
                  <a:pt x="130383" y="37753"/>
                  <a:pt x="130383" y="52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63"/>
          <p:cNvGrpSpPr/>
          <p:nvPr/>
        </p:nvGrpSpPr>
        <p:grpSpPr>
          <a:xfrm>
            <a:off x="1768245" y="790587"/>
            <a:ext cx="231252" cy="210220"/>
            <a:chOff x="3192175" y="2235675"/>
            <a:chExt cx="58000" cy="52725"/>
          </a:xfrm>
        </p:grpSpPr>
        <p:sp>
          <p:nvSpPr>
            <p:cNvPr id="1000" name="Google Shape;1000;p63"/>
            <p:cNvSpPr/>
            <p:nvPr/>
          </p:nvSpPr>
          <p:spPr>
            <a:xfrm>
              <a:off x="3192175" y="2235675"/>
              <a:ext cx="58000" cy="18575"/>
            </a:xfrm>
            <a:custGeom>
              <a:rect b="b" l="l" r="r" t="t"/>
              <a:pathLst>
                <a:path extrusionOk="0" h="743" w="2320">
                  <a:moveTo>
                    <a:pt x="177" y="0"/>
                  </a:moveTo>
                  <a:cubicBezTo>
                    <a:pt x="76" y="0"/>
                    <a:pt x="0" y="84"/>
                    <a:pt x="0" y="186"/>
                  </a:cubicBezTo>
                  <a:lnTo>
                    <a:pt x="0" y="557"/>
                  </a:lnTo>
                  <a:cubicBezTo>
                    <a:pt x="0" y="658"/>
                    <a:pt x="76" y="742"/>
                    <a:pt x="177" y="742"/>
                  </a:cubicBezTo>
                  <a:lnTo>
                    <a:pt x="2134" y="742"/>
                  </a:lnTo>
                  <a:cubicBezTo>
                    <a:pt x="2235" y="742"/>
                    <a:pt x="2319" y="658"/>
                    <a:pt x="2319" y="557"/>
                  </a:cubicBezTo>
                  <a:lnTo>
                    <a:pt x="2319" y="186"/>
                  </a:lnTo>
                  <a:cubicBezTo>
                    <a:pt x="2319" y="84"/>
                    <a:pt x="2235" y="0"/>
                    <a:pt x="2134" y="0"/>
                  </a:cubicBezTo>
                  <a:close/>
                  <a:moveTo>
                    <a:pt x="2134" y="160"/>
                  </a:moveTo>
                  <a:lnTo>
                    <a:pt x="177" y="160"/>
                  </a:lnTo>
                  <a:cubicBezTo>
                    <a:pt x="169" y="160"/>
                    <a:pt x="152" y="169"/>
                    <a:pt x="152" y="186"/>
                  </a:cubicBezTo>
                  <a:lnTo>
                    <a:pt x="152" y="557"/>
                  </a:lnTo>
                  <a:cubicBezTo>
                    <a:pt x="152" y="565"/>
                    <a:pt x="169" y="582"/>
                    <a:pt x="177" y="582"/>
                  </a:cubicBezTo>
                  <a:lnTo>
                    <a:pt x="2134" y="582"/>
                  </a:lnTo>
                  <a:cubicBezTo>
                    <a:pt x="2142" y="582"/>
                    <a:pt x="2159" y="565"/>
                    <a:pt x="2159" y="557"/>
                  </a:cubicBezTo>
                  <a:lnTo>
                    <a:pt x="2159" y="186"/>
                  </a:lnTo>
                  <a:cubicBezTo>
                    <a:pt x="2159" y="169"/>
                    <a:pt x="2142" y="160"/>
                    <a:pt x="2134" y="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3"/>
            <p:cNvSpPr/>
            <p:nvPr/>
          </p:nvSpPr>
          <p:spPr>
            <a:xfrm>
              <a:off x="3194700" y="2256750"/>
              <a:ext cx="52725" cy="31650"/>
            </a:xfrm>
            <a:custGeom>
              <a:rect b="b" l="l" r="r" t="t"/>
              <a:pathLst>
                <a:path extrusionOk="0" h="1266" w="2109">
                  <a:moveTo>
                    <a:pt x="76" y="0"/>
                  </a:moveTo>
                  <a:cubicBezTo>
                    <a:pt x="34" y="0"/>
                    <a:pt x="1" y="34"/>
                    <a:pt x="1" y="76"/>
                  </a:cubicBezTo>
                  <a:lnTo>
                    <a:pt x="1" y="1080"/>
                  </a:lnTo>
                  <a:cubicBezTo>
                    <a:pt x="1" y="1181"/>
                    <a:pt x="85" y="1265"/>
                    <a:pt x="186" y="1265"/>
                  </a:cubicBezTo>
                  <a:lnTo>
                    <a:pt x="1923" y="1265"/>
                  </a:lnTo>
                  <a:cubicBezTo>
                    <a:pt x="2024" y="1265"/>
                    <a:pt x="2109" y="1181"/>
                    <a:pt x="2109" y="1080"/>
                  </a:cubicBezTo>
                  <a:lnTo>
                    <a:pt x="2109" y="76"/>
                  </a:lnTo>
                  <a:cubicBezTo>
                    <a:pt x="2109" y="34"/>
                    <a:pt x="2075" y="0"/>
                    <a:pt x="2033" y="0"/>
                  </a:cubicBezTo>
                  <a:cubicBezTo>
                    <a:pt x="1982" y="0"/>
                    <a:pt x="1949" y="34"/>
                    <a:pt x="1949" y="76"/>
                  </a:cubicBezTo>
                  <a:lnTo>
                    <a:pt x="1949" y="1080"/>
                  </a:lnTo>
                  <a:cubicBezTo>
                    <a:pt x="1949" y="1097"/>
                    <a:pt x="1940" y="1105"/>
                    <a:pt x="1923" y="1105"/>
                  </a:cubicBezTo>
                  <a:lnTo>
                    <a:pt x="186" y="1105"/>
                  </a:lnTo>
                  <a:cubicBezTo>
                    <a:pt x="169" y="1105"/>
                    <a:pt x="161" y="1097"/>
                    <a:pt x="161" y="1080"/>
                  </a:cubicBezTo>
                  <a:lnTo>
                    <a:pt x="161" y="76"/>
                  </a:lnTo>
                  <a:cubicBezTo>
                    <a:pt x="161" y="34"/>
                    <a:pt x="12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3"/>
            <p:cNvSpPr/>
            <p:nvPr/>
          </p:nvSpPr>
          <p:spPr>
            <a:xfrm>
              <a:off x="3213250" y="2260750"/>
              <a:ext cx="15850" cy="4025"/>
            </a:xfrm>
            <a:custGeom>
              <a:rect b="b" l="l" r="r" t="t"/>
              <a:pathLst>
                <a:path extrusionOk="0" h="161" w="634">
                  <a:moveTo>
                    <a:pt x="77" y="1"/>
                  </a:moveTo>
                  <a:cubicBezTo>
                    <a:pt x="34" y="1"/>
                    <a:pt x="1" y="34"/>
                    <a:pt x="1" y="76"/>
                  </a:cubicBezTo>
                  <a:cubicBezTo>
                    <a:pt x="1" y="119"/>
                    <a:pt x="34" y="161"/>
                    <a:pt x="77" y="161"/>
                  </a:cubicBezTo>
                  <a:lnTo>
                    <a:pt x="549" y="161"/>
                  </a:lnTo>
                  <a:cubicBezTo>
                    <a:pt x="591" y="161"/>
                    <a:pt x="633" y="119"/>
                    <a:pt x="633" y="76"/>
                  </a:cubicBezTo>
                  <a:cubicBezTo>
                    <a:pt x="633" y="34"/>
                    <a:pt x="591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63"/>
          <p:cNvSpPr/>
          <p:nvPr/>
        </p:nvSpPr>
        <p:spPr>
          <a:xfrm>
            <a:off x="5802924" y="3470291"/>
            <a:ext cx="231252" cy="231252"/>
          </a:xfrm>
          <a:custGeom>
            <a:rect b="b" l="l" r="r" t="t"/>
            <a:pathLst>
              <a:path extrusionOk="0" h="2320" w="2320">
                <a:moveTo>
                  <a:pt x="1156" y="0"/>
                </a:moveTo>
                <a:cubicBezTo>
                  <a:pt x="515" y="0"/>
                  <a:pt x="0" y="515"/>
                  <a:pt x="0" y="1156"/>
                </a:cubicBezTo>
                <a:cubicBezTo>
                  <a:pt x="0" y="1796"/>
                  <a:pt x="515" y="2319"/>
                  <a:pt x="1156" y="2319"/>
                </a:cubicBezTo>
                <a:cubicBezTo>
                  <a:pt x="1797" y="2319"/>
                  <a:pt x="2319" y="1796"/>
                  <a:pt x="2319" y="1156"/>
                </a:cubicBezTo>
                <a:cubicBezTo>
                  <a:pt x="2319" y="515"/>
                  <a:pt x="1797" y="0"/>
                  <a:pt x="1156" y="0"/>
                </a:cubicBezTo>
                <a:close/>
                <a:moveTo>
                  <a:pt x="152" y="1105"/>
                </a:moveTo>
                <a:lnTo>
                  <a:pt x="658" y="1105"/>
                </a:lnTo>
                <a:cubicBezTo>
                  <a:pt x="667" y="785"/>
                  <a:pt x="768" y="523"/>
                  <a:pt x="877" y="346"/>
                </a:cubicBezTo>
                <a:cubicBezTo>
                  <a:pt x="920" y="270"/>
                  <a:pt x="962" y="211"/>
                  <a:pt x="995" y="169"/>
                </a:cubicBezTo>
                <a:cubicBezTo>
                  <a:pt x="532" y="245"/>
                  <a:pt x="177" y="633"/>
                  <a:pt x="152" y="1105"/>
                </a:cubicBezTo>
                <a:close/>
                <a:moveTo>
                  <a:pt x="658" y="1265"/>
                </a:moveTo>
                <a:lnTo>
                  <a:pt x="161" y="1265"/>
                </a:lnTo>
                <a:cubicBezTo>
                  <a:pt x="203" y="1712"/>
                  <a:pt x="548" y="2075"/>
                  <a:pt x="995" y="2142"/>
                </a:cubicBezTo>
                <a:cubicBezTo>
                  <a:pt x="962" y="2100"/>
                  <a:pt x="920" y="2041"/>
                  <a:pt x="877" y="1965"/>
                </a:cubicBezTo>
                <a:cubicBezTo>
                  <a:pt x="776" y="1796"/>
                  <a:pt x="675" y="1560"/>
                  <a:pt x="658" y="1265"/>
                </a:cubicBezTo>
                <a:close/>
                <a:moveTo>
                  <a:pt x="818" y="1265"/>
                </a:moveTo>
                <a:lnTo>
                  <a:pt x="1493" y="1265"/>
                </a:lnTo>
                <a:cubicBezTo>
                  <a:pt x="1476" y="1527"/>
                  <a:pt x="1383" y="1737"/>
                  <a:pt x="1299" y="1889"/>
                </a:cubicBezTo>
                <a:cubicBezTo>
                  <a:pt x="1248" y="1974"/>
                  <a:pt x="1198" y="2041"/>
                  <a:pt x="1164" y="2083"/>
                </a:cubicBezTo>
                <a:lnTo>
                  <a:pt x="1156" y="2092"/>
                </a:lnTo>
                <a:lnTo>
                  <a:pt x="1147" y="2083"/>
                </a:lnTo>
                <a:cubicBezTo>
                  <a:pt x="1113" y="2041"/>
                  <a:pt x="1063" y="1974"/>
                  <a:pt x="1012" y="1889"/>
                </a:cubicBezTo>
                <a:cubicBezTo>
                  <a:pt x="928" y="1737"/>
                  <a:pt x="835" y="1527"/>
                  <a:pt x="818" y="1265"/>
                </a:cubicBezTo>
                <a:close/>
                <a:moveTo>
                  <a:pt x="1501" y="1105"/>
                </a:moveTo>
                <a:lnTo>
                  <a:pt x="810" y="1105"/>
                </a:lnTo>
                <a:cubicBezTo>
                  <a:pt x="827" y="818"/>
                  <a:pt x="920" y="591"/>
                  <a:pt x="1012" y="422"/>
                </a:cubicBezTo>
                <a:cubicBezTo>
                  <a:pt x="1063" y="338"/>
                  <a:pt x="1113" y="270"/>
                  <a:pt x="1147" y="228"/>
                </a:cubicBezTo>
                <a:lnTo>
                  <a:pt x="1156" y="220"/>
                </a:lnTo>
                <a:lnTo>
                  <a:pt x="1164" y="228"/>
                </a:lnTo>
                <a:cubicBezTo>
                  <a:pt x="1198" y="270"/>
                  <a:pt x="1248" y="338"/>
                  <a:pt x="1299" y="422"/>
                </a:cubicBezTo>
                <a:cubicBezTo>
                  <a:pt x="1392" y="591"/>
                  <a:pt x="1485" y="818"/>
                  <a:pt x="1501" y="1105"/>
                </a:cubicBezTo>
                <a:close/>
                <a:moveTo>
                  <a:pt x="1653" y="1265"/>
                </a:moveTo>
                <a:cubicBezTo>
                  <a:pt x="1636" y="1560"/>
                  <a:pt x="1535" y="1796"/>
                  <a:pt x="1434" y="1965"/>
                </a:cubicBezTo>
                <a:cubicBezTo>
                  <a:pt x="1392" y="2041"/>
                  <a:pt x="1350" y="2100"/>
                  <a:pt x="1316" y="2142"/>
                </a:cubicBezTo>
                <a:cubicBezTo>
                  <a:pt x="1763" y="2075"/>
                  <a:pt x="2109" y="1712"/>
                  <a:pt x="2151" y="1265"/>
                </a:cubicBezTo>
                <a:close/>
                <a:moveTo>
                  <a:pt x="2159" y="1105"/>
                </a:moveTo>
                <a:lnTo>
                  <a:pt x="1653" y="1105"/>
                </a:lnTo>
                <a:cubicBezTo>
                  <a:pt x="1645" y="785"/>
                  <a:pt x="1544" y="523"/>
                  <a:pt x="1434" y="346"/>
                </a:cubicBezTo>
                <a:cubicBezTo>
                  <a:pt x="1392" y="270"/>
                  <a:pt x="1350" y="211"/>
                  <a:pt x="1316" y="169"/>
                </a:cubicBezTo>
                <a:cubicBezTo>
                  <a:pt x="1780" y="245"/>
                  <a:pt x="2134" y="633"/>
                  <a:pt x="2159" y="11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63"/>
          <p:cNvGrpSpPr/>
          <p:nvPr/>
        </p:nvGrpSpPr>
        <p:grpSpPr>
          <a:xfrm>
            <a:off x="5802991" y="2125368"/>
            <a:ext cx="231252" cy="231252"/>
            <a:chOff x="4204125" y="2570450"/>
            <a:chExt cx="58000" cy="58000"/>
          </a:xfrm>
        </p:grpSpPr>
        <p:sp>
          <p:nvSpPr>
            <p:cNvPr id="1005" name="Google Shape;1005;p63"/>
            <p:cNvSpPr/>
            <p:nvPr/>
          </p:nvSpPr>
          <p:spPr>
            <a:xfrm>
              <a:off x="4230475" y="2584800"/>
              <a:ext cx="13300" cy="23825"/>
            </a:xfrm>
            <a:custGeom>
              <a:rect b="b" l="l" r="r" t="t"/>
              <a:pathLst>
                <a:path extrusionOk="0" h="953" w="532">
                  <a:moveTo>
                    <a:pt x="76" y="0"/>
                  </a:moveTo>
                  <a:cubicBezTo>
                    <a:pt x="34" y="0"/>
                    <a:pt x="0" y="34"/>
                    <a:pt x="0" y="84"/>
                  </a:cubicBezTo>
                  <a:lnTo>
                    <a:pt x="0" y="658"/>
                  </a:lnTo>
                  <a:cubicBezTo>
                    <a:pt x="0" y="692"/>
                    <a:pt x="9" y="717"/>
                    <a:pt x="34" y="734"/>
                  </a:cubicBezTo>
                  <a:lnTo>
                    <a:pt x="405" y="944"/>
                  </a:lnTo>
                  <a:cubicBezTo>
                    <a:pt x="416" y="950"/>
                    <a:pt x="428" y="953"/>
                    <a:pt x="441" y="953"/>
                  </a:cubicBezTo>
                  <a:cubicBezTo>
                    <a:pt x="468" y="953"/>
                    <a:pt x="498" y="940"/>
                    <a:pt x="515" y="911"/>
                  </a:cubicBezTo>
                  <a:cubicBezTo>
                    <a:pt x="532" y="877"/>
                    <a:pt x="523" y="826"/>
                    <a:pt x="481" y="801"/>
                  </a:cubicBezTo>
                  <a:lnTo>
                    <a:pt x="152" y="616"/>
                  </a:lnTo>
                  <a:lnTo>
                    <a:pt x="152" y="84"/>
                  </a:lnTo>
                  <a:cubicBezTo>
                    <a:pt x="152" y="34"/>
                    <a:pt x="11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3"/>
            <p:cNvSpPr/>
            <p:nvPr/>
          </p:nvSpPr>
          <p:spPr>
            <a:xfrm>
              <a:off x="4204125" y="2570450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56" y="1"/>
                  </a:moveTo>
                  <a:cubicBezTo>
                    <a:pt x="515" y="1"/>
                    <a:pt x="0" y="515"/>
                    <a:pt x="0" y="1156"/>
                  </a:cubicBezTo>
                  <a:cubicBezTo>
                    <a:pt x="0" y="1797"/>
                    <a:pt x="515" y="2320"/>
                    <a:pt x="1156" y="2320"/>
                  </a:cubicBezTo>
                  <a:cubicBezTo>
                    <a:pt x="1797" y="2320"/>
                    <a:pt x="2319" y="1797"/>
                    <a:pt x="2319" y="1156"/>
                  </a:cubicBezTo>
                  <a:cubicBezTo>
                    <a:pt x="2319" y="515"/>
                    <a:pt x="1797" y="1"/>
                    <a:pt x="1156" y="1"/>
                  </a:cubicBezTo>
                  <a:close/>
                  <a:moveTo>
                    <a:pt x="152" y="1156"/>
                  </a:moveTo>
                  <a:cubicBezTo>
                    <a:pt x="152" y="599"/>
                    <a:pt x="599" y="152"/>
                    <a:pt x="1156" y="152"/>
                  </a:cubicBezTo>
                  <a:cubicBezTo>
                    <a:pt x="1712" y="152"/>
                    <a:pt x="2159" y="599"/>
                    <a:pt x="2159" y="1156"/>
                  </a:cubicBezTo>
                  <a:cubicBezTo>
                    <a:pt x="2159" y="1712"/>
                    <a:pt x="1712" y="2159"/>
                    <a:pt x="1156" y="2159"/>
                  </a:cubicBezTo>
                  <a:cubicBezTo>
                    <a:pt x="599" y="2159"/>
                    <a:pt x="152" y="1712"/>
                    <a:pt x="152" y="1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63"/>
          <p:cNvGrpSpPr/>
          <p:nvPr/>
        </p:nvGrpSpPr>
        <p:grpSpPr>
          <a:xfrm>
            <a:off x="5834090" y="2797792"/>
            <a:ext cx="168156" cy="231252"/>
            <a:chOff x="4211925" y="2739100"/>
            <a:chExt cx="42175" cy="58000"/>
          </a:xfrm>
        </p:grpSpPr>
        <p:sp>
          <p:nvSpPr>
            <p:cNvPr id="1008" name="Google Shape;1008;p63"/>
            <p:cNvSpPr/>
            <p:nvPr/>
          </p:nvSpPr>
          <p:spPr>
            <a:xfrm>
              <a:off x="4228375" y="2748175"/>
              <a:ext cx="9300" cy="4025"/>
            </a:xfrm>
            <a:custGeom>
              <a:rect b="b" l="l" r="r" t="t"/>
              <a:pathLst>
                <a:path extrusionOk="0" h="161" w="372">
                  <a:moveTo>
                    <a:pt x="84" y="1"/>
                  </a:moveTo>
                  <a:cubicBezTo>
                    <a:pt x="34" y="1"/>
                    <a:pt x="0" y="34"/>
                    <a:pt x="0" y="85"/>
                  </a:cubicBezTo>
                  <a:cubicBezTo>
                    <a:pt x="0" y="127"/>
                    <a:pt x="34" y="161"/>
                    <a:pt x="84" y="161"/>
                  </a:cubicBezTo>
                  <a:lnTo>
                    <a:pt x="295" y="161"/>
                  </a:lnTo>
                  <a:cubicBezTo>
                    <a:pt x="337" y="161"/>
                    <a:pt x="371" y="127"/>
                    <a:pt x="371" y="85"/>
                  </a:cubicBezTo>
                  <a:cubicBezTo>
                    <a:pt x="371" y="34"/>
                    <a:pt x="337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3"/>
            <p:cNvSpPr/>
            <p:nvPr/>
          </p:nvSpPr>
          <p:spPr>
            <a:xfrm>
              <a:off x="4230475" y="2782550"/>
              <a:ext cx="5300" cy="5275"/>
            </a:xfrm>
            <a:custGeom>
              <a:rect b="b" l="l" r="r" t="t"/>
              <a:pathLst>
                <a:path extrusionOk="0" h="211" w="212">
                  <a:moveTo>
                    <a:pt x="102" y="0"/>
                  </a:moveTo>
                  <a:cubicBezTo>
                    <a:pt x="43" y="0"/>
                    <a:pt x="0" y="42"/>
                    <a:pt x="0" y="101"/>
                  </a:cubicBezTo>
                  <a:cubicBezTo>
                    <a:pt x="0" y="160"/>
                    <a:pt x="43" y="211"/>
                    <a:pt x="102" y="211"/>
                  </a:cubicBezTo>
                  <a:cubicBezTo>
                    <a:pt x="161" y="211"/>
                    <a:pt x="211" y="160"/>
                    <a:pt x="211" y="101"/>
                  </a:cubicBezTo>
                  <a:cubicBezTo>
                    <a:pt x="211" y="42"/>
                    <a:pt x="161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4211925" y="2739100"/>
              <a:ext cx="42175" cy="58000"/>
            </a:xfrm>
            <a:custGeom>
              <a:rect b="b" l="l" r="r" t="t"/>
              <a:pathLst>
                <a:path extrusionOk="0" h="2320" w="1687">
                  <a:moveTo>
                    <a:pt x="0" y="178"/>
                  </a:moveTo>
                  <a:cubicBezTo>
                    <a:pt x="0" y="77"/>
                    <a:pt x="85" y="1"/>
                    <a:pt x="186" y="1"/>
                  </a:cubicBezTo>
                  <a:lnTo>
                    <a:pt x="1501" y="1"/>
                  </a:lnTo>
                  <a:cubicBezTo>
                    <a:pt x="1603" y="1"/>
                    <a:pt x="1687" y="77"/>
                    <a:pt x="1687" y="178"/>
                  </a:cubicBezTo>
                  <a:lnTo>
                    <a:pt x="1687" y="2134"/>
                  </a:lnTo>
                  <a:cubicBezTo>
                    <a:pt x="1687" y="2236"/>
                    <a:pt x="1603" y="2320"/>
                    <a:pt x="1501" y="2320"/>
                  </a:cubicBezTo>
                  <a:lnTo>
                    <a:pt x="186" y="2320"/>
                  </a:lnTo>
                  <a:cubicBezTo>
                    <a:pt x="85" y="2320"/>
                    <a:pt x="0" y="2236"/>
                    <a:pt x="0" y="2134"/>
                  </a:cubicBezTo>
                  <a:close/>
                  <a:moveTo>
                    <a:pt x="186" y="153"/>
                  </a:moveTo>
                  <a:cubicBezTo>
                    <a:pt x="169" y="153"/>
                    <a:pt x="161" y="170"/>
                    <a:pt x="161" y="178"/>
                  </a:cubicBezTo>
                  <a:lnTo>
                    <a:pt x="161" y="2134"/>
                  </a:lnTo>
                  <a:cubicBezTo>
                    <a:pt x="161" y="2143"/>
                    <a:pt x="169" y="2160"/>
                    <a:pt x="186" y="2160"/>
                  </a:cubicBezTo>
                  <a:lnTo>
                    <a:pt x="1501" y="2160"/>
                  </a:lnTo>
                  <a:cubicBezTo>
                    <a:pt x="1518" y="2160"/>
                    <a:pt x="1527" y="2143"/>
                    <a:pt x="1527" y="2134"/>
                  </a:cubicBezTo>
                  <a:lnTo>
                    <a:pt x="1527" y="178"/>
                  </a:lnTo>
                  <a:cubicBezTo>
                    <a:pt x="1527" y="170"/>
                    <a:pt x="1518" y="153"/>
                    <a:pt x="1501" y="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63"/>
          <p:cNvSpPr/>
          <p:nvPr/>
        </p:nvSpPr>
        <p:spPr>
          <a:xfrm>
            <a:off x="1104943" y="3480358"/>
            <a:ext cx="211914" cy="210220"/>
          </a:xfrm>
          <a:custGeom>
            <a:rect b="b" l="l" r="r" t="t"/>
            <a:pathLst>
              <a:path extrusionOk="0" h="2109" w="2126">
                <a:moveTo>
                  <a:pt x="642" y="717"/>
                </a:moveTo>
                <a:lnTo>
                  <a:pt x="642" y="161"/>
                </a:lnTo>
                <a:lnTo>
                  <a:pt x="583" y="161"/>
                </a:lnTo>
                <a:cubicBezTo>
                  <a:pt x="540" y="161"/>
                  <a:pt x="507" y="127"/>
                  <a:pt x="507" y="76"/>
                </a:cubicBezTo>
                <a:cubicBezTo>
                  <a:pt x="507" y="34"/>
                  <a:pt x="540" y="0"/>
                  <a:pt x="583" y="0"/>
                </a:cubicBezTo>
                <a:lnTo>
                  <a:pt x="1544" y="0"/>
                </a:lnTo>
                <a:cubicBezTo>
                  <a:pt x="1586" y="0"/>
                  <a:pt x="1620" y="34"/>
                  <a:pt x="1620" y="76"/>
                </a:cubicBezTo>
                <a:cubicBezTo>
                  <a:pt x="1620" y="127"/>
                  <a:pt x="1586" y="161"/>
                  <a:pt x="1544" y="161"/>
                </a:cubicBezTo>
                <a:lnTo>
                  <a:pt x="1485" y="161"/>
                </a:lnTo>
                <a:lnTo>
                  <a:pt x="1485" y="717"/>
                </a:lnTo>
                <a:lnTo>
                  <a:pt x="2025" y="1695"/>
                </a:lnTo>
                <a:cubicBezTo>
                  <a:pt x="2126" y="1881"/>
                  <a:pt x="1991" y="2109"/>
                  <a:pt x="1780" y="2109"/>
                </a:cubicBezTo>
                <a:lnTo>
                  <a:pt x="347" y="2109"/>
                </a:lnTo>
                <a:cubicBezTo>
                  <a:pt x="136" y="2109"/>
                  <a:pt x="1" y="1881"/>
                  <a:pt x="102" y="1695"/>
                </a:cubicBezTo>
                <a:close/>
                <a:moveTo>
                  <a:pt x="1325" y="161"/>
                </a:moveTo>
                <a:lnTo>
                  <a:pt x="802" y="161"/>
                </a:lnTo>
                <a:lnTo>
                  <a:pt x="802" y="743"/>
                </a:lnTo>
                <a:cubicBezTo>
                  <a:pt x="802" y="751"/>
                  <a:pt x="793" y="768"/>
                  <a:pt x="793" y="776"/>
                </a:cubicBezTo>
                <a:lnTo>
                  <a:pt x="549" y="1215"/>
                </a:lnTo>
                <a:lnTo>
                  <a:pt x="1578" y="1215"/>
                </a:lnTo>
                <a:lnTo>
                  <a:pt x="1333" y="776"/>
                </a:lnTo>
                <a:cubicBezTo>
                  <a:pt x="1333" y="768"/>
                  <a:pt x="1325" y="751"/>
                  <a:pt x="1325" y="743"/>
                </a:cubicBezTo>
                <a:close/>
                <a:moveTo>
                  <a:pt x="237" y="1771"/>
                </a:moveTo>
                <a:lnTo>
                  <a:pt x="465" y="1375"/>
                </a:lnTo>
                <a:lnTo>
                  <a:pt x="1662" y="1375"/>
                </a:lnTo>
                <a:lnTo>
                  <a:pt x="1890" y="1771"/>
                </a:lnTo>
                <a:cubicBezTo>
                  <a:pt x="1932" y="1856"/>
                  <a:pt x="1873" y="1948"/>
                  <a:pt x="1780" y="1948"/>
                </a:cubicBezTo>
                <a:lnTo>
                  <a:pt x="347" y="1948"/>
                </a:lnTo>
                <a:cubicBezTo>
                  <a:pt x="254" y="1948"/>
                  <a:pt x="195" y="1856"/>
                  <a:pt x="237" y="177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3"/>
          <p:cNvSpPr/>
          <p:nvPr/>
        </p:nvSpPr>
        <p:spPr>
          <a:xfrm>
            <a:off x="3816659" y="2125345"/>
            <a:ext cx="168156" cy="225371"/>
          </a:xfrm>
          <a:custGeom>
            <a:rect b="b" l="l" r="r" t="t"/>
            <a:pathLst>
              <a:path extrusionOk="0" h="2261" w="1687">
                <a:moveTo>
                  <a:pt x="844" y="152"/>
                </a:moveTo>
                <a:cubicBezTo>
                  <a:pt x="439" y="152"/>
                  <a:pt x="161" y="448"/>
                  <a:pt x="161" y="802"/>
                </a:cubicBezTo>
                <a:cubicBezTo>
                  <a:pt x="161" y="962"/>
                  <a:pt x="228" y="1072"/>
                  <a:pt x="312" y="1173"/>
                </a:cubicBezTo>
                <a:cubicBezTo>
                  <a:pt x="329" y="1198"/>
                  <a:pt x="346" y="1223"/>
                  <a:pt x="363" y="1240"/>
                </a:cubicBezTo>
                <a:lnTo>
                  <a:pt x="371" y="1257"/>
                </a:lnTo>
                <a:cubicBezTo>
                  <a:pt x="397" y="1282"/>
                  <a:pt x="422" y="1308"/>
                  <a:pt x="439" y="1333"/>
                </a:cubicBezTo>
                <a:cubicBezTo>
                  <a:pt x="481" y="1392"/>
                  <a:pt x="523" y="1451"/>
                  <a:pt x="549" y="1527"/>
                </a:cubicBezTo>
                <a:cubicBezTo>
                  <a:pt x="549" y="1552"/>
                  <a:pt x="549" y="1569"/>
                  <a:pt x="540" y="1586"/>
                </a:cubicBezTo>
                <a:cubicBezTo>
                  <a:pt x="532" y="1603"/>
                  <a:pt x="515" y="1620"/>
                  <a:pt x="489" y="1628"/>
                </a:cubicBezTo>
                <a:cubicBezTo>
                  <a:pt x="473" y="1628"/>
                  <a:pt x="447" y="1628"/>
                  <a:pt x="430" y="1620"/>
                </a:cubicBezTo>
                <a:cubicBezTo>
                  <a:pt x="414" y="1611"/>
                  <a:pt x="397" y="1594"/>
                  <a:pt x="397" y="1578"/>
                </a:cubicBezTo>
                <a:cubicBezTo>
                  <a:pt x="380" y="1527"/>
                  <a:pt x="355" y="1476"/>
                  <a:pt x="312" y="1434"/>
                </a:cubicBezTo>
                <a:cubicBezTo>
                  <a:pt x="296" y="1409"/>
                  <a:pt x="279" y="1384"/>
                  <a:pt x="253" y="1358"/>
                </a:cubicBezTo>
                <a:lnTo>
                  <a:pt x="245" y="1341"/>
                </a:lnTo>
                <a:cubicBezTo>
                  <a:pt x="228" y="1325"/>
                  <a:pt x="203" y="1299"/>
                  <a:pt x="186" y="1274"/>
                </a:cubicBezTo>
                <a:cubicBezTo>
                  <a:pt x="93" y="1156"/>
                  <a:pt x="0" y="1013"/>
                  <a:pt x="0" y="802"/>
                </a:cubicBezTo>
                <a:cubicBezTo>
                  <a:pt x="0" y="355"/>
                  <a:pt x="363" y="1"/>
                  <a:pt x="844" y="1"/>
                </a:cubicBezTo>
                <a:cubicBezTo>
                  <a:pt x="1324" y="1"/>
                  <a:pt x="1687" y="355"/>
                  <a:pt x="1687" y="802"/>
                </a:cubicBezTo>
                <a:cubicBezTo>
                  <a:pt x="1687" y="1013"/>
                  <a:pt x="1594" y="1156"/>
                  <a:pt x="1501" y="1274"/>
                </a:cubicBezTo>
                <a:cubicBezTo>
                  <a:pt x="1485" y="1299"/>
                  <a:pt x="1459" y="1325"/>
                  <a:pt x="1442" y="1341"/>
                </a:cubicBezTo>
                <a:lnTo>
                  <a:pt x="1434" y="1358"/>
                </a:lnTo>
                <a:cubicBezTo>
                  <a:pt x="1409" y="1384"/>
                  <a:pt x="1392" y="1409"/>
                  <a:pt x="1375" y="1434"/>
                </a:cubicBezTo>
                <a:cubicBezTo>
                  <a:pt x="1333" y="1476"/>
                  <a:pt x="1307" y="1527"/>
                  <a:pt x="1291" y="1578"/>
                </a:cubicBezTo>
                <a:cubicBezTo>
                  <a:pt x="1291" y="1594"/>
                  <a:pt x="1274" y="1611"/>
                  <a:pt x="1257" y="1620"/>
                </a:cubicBezTo>
                <a:cubicBezTo>
                  <a:pt x="1240" y="1628"/>
                  <a:pt x="1215" y="1637"/>
                  <a:pt x="1198" y="1628"/>
                </a:cubicBezTo>
                <a:cubicBezTo>
                  <a:pt x="1173" y="1620"/>
                  <a:pt x="1156" y="1611"/>
                  <a:pt x="1147" y="1586"/>
                </a:cubicBezTo>
                <a:cubicBezTo>
                  <a:pt x="1139" y="1569"/>
                  <a:pt x="1139" y="1552"/>
                  <a:pt x="1139" y="1527"/>
                </a:cubicBezTo>
                <a:cubicBezTo>
                  <a:pt x="1164" y="1451"/>
                  <a:pt x="1206" y="1392"/>
                  <a:pt x="1248" y="1333"/>
                </a:cubicBezTo>
                <a:cubicBezTo>
                  <a:pt x="1265" y="1308"/>
                  <a:pt x="1291" y="1282"/>
                  <a:pt x="1316" y="1257"/>
                </a:cubicBezTo>
                <a:lnTo>
                  <a:pt x="1324" y="1240"/>
                </a:lnTo>
                <a:cubicBezTo>
                  <a:pt x="1341" y="1223"/>
                  <a:pt x="1358" y="1198"/>
                  <a:pt x="1375" y="1173"/>
                </a:cubicBezTo>
                <a:cubicBezTo>
                  <a:pt x="1459" y="1072"/>
                  <a:pt x="1527" y="962"/>
                  <a:pt x="1527" y="802"/>
                </a:cubicBezTo>
                <a:cubicBezTo>
                  <a:pt x="1527" y="448"/>
                  <a:pt x="1248" y="152"/>
                  <a:pt x="844" y="152"/>
                </a:cubicBezTo>
                <a:close/>
                <a:moveTo>
                  <a:pt x="582" y="2185"/>
                </a:moveTo>
                <a:cubicBezTo>
                  <a:pt x="582" y="2159"/>
                  <a:pt x="591" y="2143"/>
                  <a:pt x="608" y="2126"/>
                </a:cubicBezTo>
                <a:cubicBezTo>
                  <a:pt x="616" y="2109"/>
                  <a:pt x="641" y="2109"/>
                  <a:pt x="658" y="2109"/>
                </a:cubicBezTo>
                <a:lnTo>
                  <a:pt x="1029" y="2109"/>
                </a:lnTo>
                <a:cubicBezTo>
                  <a:pt x="1046" y="2109"/>
                  <a:pt x="1071" y="2109"/>
                  <a:pt x="1080" y="2126"/>
                </a:cubicBezTo>
                <a:cubicBezTo>
                  <a:pt x="1097" y="2143"/>
                  <a:pt x="1105" y="2159"/>
                  <a:pt x="1105" y="2185"/>
                </a:cubicBezTo>
                <a:cubicBezTo>
                  <a:pt x="1105" y="2202"/>
                  <a:pt x="1097" y="2227"/>
                  <a:pt x="1080" y="2244"/>
                </a:cubicBezTo>
                <a:cubicBezTo>
                  <a:pt x="1071" y="2252"/>
                  <a:pt x="1046" y="2261"/>
                  <a:pt x="1029" y="2261"/>
                </a:cubicBezTo>
                <a:lnTo>
                  <a:pt x="658" y="2261"/>
                </a:lnTo>
                <a:cubicBezTo>
                  <a:pt x="641" y="2261"/>
                  <a:pt x="616" y="2252"/>
                  <a:pt x="608" y="2244"/>
                </a:cubicBezTo>
                <a:cubicBezTo>
                  <a:pt x="591" y="2227"/>
                  <a:pt x="582" y="2202"/>
                  <a:pt x="582" y="2185"/>
                </a:cubicBezTo>
                <a:close/>
                <a:moveTo>
                  <a:pt x="498" y="1788"/>
                </a:moveTo>
                <a:cubicBezTo>
                  <a:pt x="481" y="1788"/>
                  <a:pt x="464" y="1797"/>
                  <a:pt x="447" y="1814"/>
                </a:cubicBezTo>
                <a:cubicBezTo>
                  <a:pt x="430" y="1831"/>
                  <a:pt x="422" y="1847"/>
                  <a:pt x="422" y="1864"/>
                </a:cubicBezTo>
                <a:cubicBezTo>
                  <a:pt x="422" y="1890"/>
                  <a:pt x="430" y="1906"/>
                  <a:pt x="447" y="1923"/>
                </a:cubicBezTo>
                <a:cubicBezTo>
                  <a:pt x="464" y="1940"/>
                  <a:pt x="481" y="1949"/>
                  <a:pt x="498" y="1949"/>
                </a:cubicBezTo>
                <a:lnTo>
                  <a:pt x="1189" y="1949"/>
                </a:lnTo>
                <a:cubicBezTo>
                  <a:pt x="1206" y="1949"/>
                  <a:pt x="1232" y="1940"/>
                  <a:pt x="1240" y="1923"/>
                </a:cubicBezTo>
                <a:cubicBezTo>
                  <a:pt x="1257" y="1906"/>
                  <a:pt x="1265" y="1890"/>
                  <a:pt x="1265" y="1864"/>
                </a:cubicBezTo>
                <a:cubicBezTo>
                  <a:pt x="1265" y="1847"/>
                  <a:pt x="1257" y="1831"/>
                  <a:pt x="1240" y="1814"/>
                </a:cubicBezTo>
                <a:cubicBezTo>
                  <a:pt x="1232" y="1797"/>
                  <a:pt x="1206" y="1788"/>
                  <a:pt x="1189" y="17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3"/>
          <p:cNvSpPr/>
          <p:nvPr/>
        </p:nvSpPr>
        <p:spPr>
          <a:xfrm>
            <a:off x="1757230" y="3506374"/>
            <a:ext cx="252284" cy="153105"/>
          </a:xfrm>
          <a:custGeom>
            <a:rect b="b" l="l" r="r" t="t"/>
            <a:pathLst>
              <a:path extrusionOk="0" h="1536" w="2531">
                <a:moveTo>
                  <a:pt x="2531" y="85"/>
                </a:moveTo>
                <a:cubicBezTo>
                  <a:pt x="2531" y="51"/>
                  <a:pt x="2514" y="26"/>
                  <a:pt x="2488" y="18"/>
                </a:cubicBezTo>
                <a:cubicBezTo>
                  <a:pt x="2463" y="1"/>
                  <a:pt x="2438" y="1"/>
                  <a:pt x="2413" y="18"/>
                </a:cubicBezTo>
                <a:lnTo>
                  <a:pt x="1738" y="414"/>
                </a:lnTo>
                <a:lnTo>
                  <a:pt x="1738" y="186"/>
                </a:lnTo>
                <a:cubicBezTo>
                  <a:pt x="1738" y="85"/>
                  <a:pt x="1654" y="1"/>
                  <a:pt x="1552" y="1"/>
                </a:cubicBezTo>
                <a:lnTo>
                  <a:pt x="186" y="1"/>
                </a:lnTo>
                <a:cubicBezTo>
                  <a:pt x="85" y="1"/>
                  <a:pt x="1" y="85"/>
                  <a:pt x="1" y="186"/>
                </a:cubicBezTo>
                <a:lnTo>
                  <a:pt x="1" y="1350"/>
                </a:lnTo>
                <a:cubicBezTo>
                  <a:pt x="1" y="1451"/>
                  <a:pt x="85" y="1536"/>
                  <a:pt x="186" y="1536"/>
                </a:cubicBezTo>
                <a:lnTo>
                  <a:pt x="1552" y="1536"/>
                </a:lnTo>
                <a:cubicBezTo>
                  <a:pt x="1654" y="1536"/>
                  <a:pt x="1738" y="1451"/>
                  <a:pt x="1738" y="1350"/>
                </a:cubicBezTo>
                <a:lnTo>
                  <a:pt x="1738" y="1114"/>
                </a:lnTo>
                <a:lnTo>
                  <a:pt x="2413" y="1519"/>
                </a:lnTo>
                <a:cubicBezTo>
                  <a:pt x="2438" y="1536"/>
                  <a:pt x="2463" y="1536"/>
                  <a:pt x="2488" y="1519"/>
                </a:cubicBezTo>
                <a:cubicBezTo>
                  <a:pt x="2514" y="1510"/>
                  <a:pt x="2531" y="1485"/>
                  <a:pt x="2531" y="1451"/>
                </a:cubicBezTo>
                <a:close/>
                <a:moveTo>
                  <a:pt x="1738" y="937"/>
                </a:moveTo>
                <a:lnTo>
                  <a:pt x="2370" y="1316"/>
                </a:lnTo>
                <a:lnTo>
                  <a:pt x="2370" y="220"/>
                </a:lnTo>
                <a:lnTo>
                  <a:pt x="1738" y="600"/>
                </a:lnTo>
                <a:close/>
                <a:moveTo>
                  <a:pt x="1586" y="186"/>
                </a:moveTo>
                <a:cubicBezTo>
                  <a:pt x="1586" y="170"/>
                  <a:pt x="1569" y="161"/>
                  <a:pt x="1552" y="161"/>
                </a:cubicBezTo>
                <a:lnTo>
                  <a:pt x="186" y="161"/>
                </a:lnTo>
                <a:cubicBezTo>
                  <a:pt x="169" y="161"/>
                  <a:pt x="161" y="170"/>
                  <a:pt x="161" y="186"/>
                </a:cubicBezTo>
                <a:lnTo>
                  <a:pt x="161" y="1350"/>
                </a:lnTo>
                <a:cubicBezTo>
                  <a:pt x="161" y="1359"/>
                  <a:pt x="169" y="1375"/>
                  <a:pt x="186" y="1375"/>
                </a:cubicBezTo>
                <a:lnTo>
                  <a:pt x="1552" y="1375"/>
                </a:lnTo>
                <a:cubicBezTo>
                  <a:pt x="1569" y="1375"/>
                  <a:pt x="1586" y="1359"/>
                  <a:pt x="1586" y="13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4" name="Google Shape;1014;p63"/>
          <p:cNvGrpSpPr/>
          <p:nvPr/>
        </p:nvGrpSpPr>
        <p:grpSpPr>
          <a:xfrm>
            <a:off x="1089840" y="2140519"/>
            <a:ext cx="242216" cy="200152"/>
            <a:chOff x="3022025" y="2574250"/>
            <a:chExt cx="60750" cy="50200"/>
          </a:xfrm>
        </p:grpSpPr>
        <p:sp>
          <p:nvSpPr>
            <p:cNvPr id="1015" name="Google Shape;1015;p63"/>
            <p:cNvSpPr/>
            <p:nvPr/>
          </p:nvSpPr>
          <p:spPr>
            <a:xfrm>
              <a:off x="3031325" y="2583525"/>
              <a:ext cx="17100" cy="17100"/>
            </a:xfrm>
            <a:custGeom>
              <a:rect b="b" l="l" r="r" t="t"/>
              <a:pathLst>
                <a:path extrusionOk="0" h="684" w="684">
                  <a:moveTo>
                    <a:pt x="683" y="346"/>
                  </a:moveTo>
                  <a:cubicBezTo>
                    <a:pt x="683" y="532"/>
                    <a:pt x="531" y="683"/>
                    <a:pt x="346" y="683"/>
                  </a:cubicBezTo>
                  <a:cubicBezTo>
                    <a:pt x="152" y="683"/>
                    <a:pt x="0" y="532"/>
                    <a:pt x="0" y="346"/>
                  </a:cubicBezTo>
                  <a:cubicBezTo>
                    <a:pt x="0" y="152"/>
                    <a:pt x="152" y="0"/>
                    <a:pt x="346" y="0"/>
                  </a:cubicBezTo>
                  <a:cubicBezTo>
                    <a:pt x="531" y="0"/>
                    <a:pt x="683" y="152"/>
                    <a:pt x="683" y="346"/>
                  </a:cubicBezTo>
                  <a:close/>
                  <a:moveTo>
                    <a:pt x="531" y="346"/>
                  </a:moveTo>
                  <a:cubicBezTo>
                    <a:pt x="531" y="447"/>
                    <a:pt x="447" y="532"/>
                    <a:pt x="346" y="532"/>
                  </a:cubicBezTo>
                  <a:cubicBezTo>
                    <a:pt x="245" y="532"/>
                    <a:pt x="160" y="447"/>
                    <a:pt x="160" y="346"/>
                  </a:cubicBezTo>
                  <a:cubicBezTo>
                    <a:pt x="160" y="245"/>
                    <a:pt x="245" y="161"/>
                    <a:pt x="346" y="161"/>
                  </a:cubicBezTo>
                  <a:cubicBezTo>
                    <a:pt x="447" y="161"/>
                    <a:pt x="531" y="245"/>
                    <a:pt x="531" y="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3"/>
            <p:cNvSpPr/>
            <p:nvPr/>
          </p:nvSpPr>
          <p:spPr>
            <a:xfrm>
              <a:off x="3022025" y="2574250"/>
              <a:ext cx="60750" cy="50200"/>
            </a:xfrm>
            <a:custGeom>
              <a:rect b="b" l="l" r="r" t="t"/>
              <a:pathLst>
                <a:path extrusionOk="0" h="2008" w="2430">
                  <a:moveTo>
                    <a:pt x="2244" y="2007"/>
                  </a:moveTo>
                  <a:cubicBezTo>
                    <a:pt x="2345" y="2007"/>
                    <a:pt x="2430" y="1923"/>
                    <a:pt x="2430" y="1822"/>
                  </a:cubicBezTo>
                  <a:lnTo>
                    <a:pt x="2430" y="186"/>
                  </a:lnTo>
                  <a:cubicBezTo>
                    <a:pt x="2430" y="85"/>
                    <a:pt x="2345" y="0"/>
                    <a:pt x="2244" y="0"/>
                  </a:cubicBezTo>
                  <a:lnTo>
                    <a:pt x="187" y="0"/>
                  </a:lnTo>
                  <a:cubicBezTo>
                    <a:pt x="85" y="0"/>
                    <a:pt x="1" y="85"/>
                    <a:pt x="1" y="186"/>
                  </a:cubicBezTo>
                  <a:lnTo>
                    <a:pt x="1" y="1822"/>
                  </a:lnTo>
                  <a:cubicBezTo>
                    <a:pt x="1" y="1923"/>
                    <a:pt x="85" y="2007"/>
                    <a:pt x="187" y="2007"/>
                  </a:cubicBezTo>
                  <a:close/>
                  <a:moveTo>
                    <a:pt x="187" y="161"/>
                  </a:moveTo>
                  <a:cubicBezTo>
                    <a:pt x="170" y="161"/>
                    <a:pt x="161" y="169"/>
                    <a:pt x="161" y="186"/>
                  </a:cubicBezTo>
                  <a:lnTo>
                    <a:pt x="161" y="1822"/>
                  </a:lnTo>
                  <a:cubicBezTo>
                    <a:pt x="161" y="1839"/>
                    <a:pt x="170" y="1847"/>
                    <a:pt x="187" y="1847"/>
                  </a:cubicBezTo>
                  <a:lnTo>
                    <a:pt x="524" y="1847"/>
                  </a:lnTo>
                  <a:lnTo>
                    <a:pt x="1426" y="894"/>
                  </a:lnTo>
                  <a:cubicBezTo>
                    <a:pt x="1494" y="818"/>
                    <a:pt x="1620" y="818"/>
                    <a:pt x="1688" y="894"/>
                  </a:cubicBezTo>
                  <a:lnTo>
                    <a:pt x="2269" y="1468"/>
                  </a:lnTo>
                  <a:lnTo>
                    <a:pt x="2269" y="186"/>
                  </a:lnTo>
                  <a:cubicBezTo>
                    <a:pt x="2269" y="169"/>
                    <a:pt x="2261" y="161"/>
                    <a:pt x="2244" y="161"/>
                  </a:cubicBezTo>
                  <a:close/>
                  <a:moveTo>
                    <a:pt x="2269" y="1822"/>
                  </a:moveTo>
                  <a:lnTo>
                    <a:pt x="2269" y="1695"/>
                  </a:lnTo>
                  <a:lnTo>
                    <a:pt x="1578" y="1004"/>
                  </a:lnTo>
                  <a:cubicBezTo>
                    <a:pt x="1570" y="995"/>
                    <a:pt x="1553" y="995"/>
                    <a:pt x="1544" y="1004"/>
                  </a:cubicBezTo>
                  <a:lnTo>
                    <a:pt x="743" y="1847"/>
                  </a:lnTo>
                  <a:lnTo>
                    <a:pt x="2244" y="1847"/>
                  </a:lnTo>
                  <a:cubicBezTo>
                    <a:pt x="2261" y="1847"/>
                    <a:pt x="2269" y="1839"/>
                    <a:pt x="2269" y="1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63"/>
          <p:cNvGrpSpPr/>
          <p:nvPr/>
        </p:nvGrpSpPr>
        <p:grpSpPr>
          <a:xfrm>
            <a:off x="1095820" y="2818027"/>
            <a:ext cx="231252" cy="190085"/>
            <a:chOff x="3023525" y="2744175"/>
            <a:chExt cx="58000" cy="47675"/>
          </a:xfrm>
        </p:grpSpPr>
        <p:sp>
          <p:nvSpPr>
            <p:cNvPr id="1018" name="Google Shape;1018;p63"/>
            <p:cNvSpPr/>
            <p:nvPr/>
          </p:nvSpPr>
          <p:spPr>
            <a:xfrm>
              <a:off x="3023525" y="2744175"/>
              <a:ext cx="28900" cy="47675"/>
            </a:xfrm>
            <a:custGeom>
              <a:rect b="b" l="l" r="r" t="t"/>
              <a:pathLst>
                <a:path extrusionOk="0" h="1907" w="1156">
                  <a:moveTo>
                    <a:pt x="1155" y="85"/>
                  </a:moveTo>
                  <a:cubicBezTo>
                    <a:pt x="1155" y="51"/>
                    <a:pt x="1138" y="26"/>
                    <a:pt x="1105" y="9"/>
                  </a:cubicBezTo>
                  <a:cubicBezTo>
                    <a:pt x="1079" y="0"/>
                    <a:pt x="1046" y="0"/>
                    <a:pt x="1020" y="26"/>
                  </a:cubicBezTo>
                  <a:lnTo>
                    <a:pt x="464" y="532"/>
                  </a:lnTo>
                  <a:lnTo>
                    <a:pt x="177" y="532"/>
                  </a:lnTo>
                  <a:cubicBezTo>
                    <a:pt x="76" y="532"/>
                    <a:pt x="0" y="616"/>
                    <a:pt x="0" y="717"/>
                  </a:cubicBezTo>
                  <a:lnTo>
                    <a:pt x="0" y="1189"/>
                  </a:lnTo>
                  <a:cubicBezTo>
                    <a:pt x="0" y="1291"/>
                    <a:pt x="76" y="1375"/>
                    <a:pt x="177" y="1375"/>
                  </a:cubicBezTo>
                  <a:lnTo>
                    <a:pt x="464" y="1375"/>
                  </a:lnTo>
                  <a:lnTo>
                    <a:pt x="1020" y="1881"/>
                  </a:lnTo>
                  <a:cubicBezTo>
                    <a:pt x="1046" y="1906"/>
                    <a:pt x="1079" y="1906"/>
                    <a:pt x="1105" y="1898"/>
                  </a:cubicBezTo>
                  <a:cubicBezTo>
                    <a:pt x="1138" y="1881"/>
                    <a:pt x="1155" y="1856"/>
                    <a:pt x="1155" y="1822"/>
                  </a:cubicBezTo>
                  <a:close/>
                  <a:moveTo>
                    <a:pt x="548" y="667"/>
                  </a:moveTo>
                  <a:lnTo>
                    <a:pt x="995" y="262"/>
                  </a:lnTo>
                  <a:lnTo>
                    <a:pt x="995" y="1645"/>
                  </a:lnTo>
                  <a:lnTo>
                    <a:pt x="548" y="1240"/>
                  </a:lnTo>
                  <a:cubicBezTo>
                    <a:pt x="531" y="1223"/>
                    <a:pt x="514" y="1215"/>
                    <a:pt x="498" y="1215"/>
                  </a:cubicBezTo>
                  <a:lnTo>
                    <a:pt x="177" y="1215"/>
                  </a:lnTo>
                  <a:cubicBezTo>
                    <a:pt x="169" y="1215"/>
                    <a:pt x="152" y="1206"/>
                    <a:pt x="152" y="1189"/>
                  </a:cubicBezTo>
                  <a:lnTo>
                    <a:pt x="152" y="717"/>
                  </a:lnTo>
                  <a:cubicBezTo>
                    <a:pt x="152" y="700"/>
                    <a:pt x="169" y="692"/>
                    <a:pt x="177" y="692"/>
                  </a:cubicBezTo>
                  <a:lnTo>
                    <a:pt x="498" y="692"/>
                  </a:lnTo>
                  <a:cubicBezTo>
                    <a:pt x="514" y="692"/>
                    <a:pt x="531" y="683"/>
                    <a:pt x="548" y="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3060200" y="2757450"/>
              <a:ext cx="21325" cy="21100"/>
            </a:xfrm>
            <a:custGeom>
              <a:rect b="b" l="l" r="r" t="t"/>
              <a:pathLst>
                <a:path extrusionOk="0" h="844" w="853">
                  <a:moveTo>
                    <a:pt x="85" y="1"/>
                  </a:moveTo>
                  <a:cubicBezTo>
                    <a:pt x="64" y="1"/>
                    <a:pt x="43" y="9"/>
                    <a:pt x="26" y="26"/>
                  </a:cubicBezTo>
                  <a:cubicBezTo>
                    <a:pt x="0" y="51"/>
                    <a:pt x="0" y="102"/>
                    <a:pt x="26" y="136"/>
                  </a:cubicBezTo>
                  <a:lnTo>
                    <a:pt x="312" y="422"/>
                  </a:lnTo>
                  <a:lnTo>
                    <a:pt x="26" y="709"/>
                  </a:lnTo>
                  <a:cubicBezTo>
                    <a:pt x="0" y="743"/>
                    <a:pt x="0" y="793"/>
                    <a:pt x="26" y="819"/>
                  </a:cubicBezTo>
                  <a:cubicBezTo>
                    <a:pt x="43" y="835"/>
                    <a:pt x="64" y="844"/>
                    <a:pt x="85" y="844"/>
                  </a:cubicBezTo>
                  <a:cubicBezTo>
                    <a:pt x="106" y="844"/>
                    <a:pt x="127" y="835"/>
                    <a:pt x="144" y="819"/>
                  </a:cubicBezTo>
                  <a:lnTo>
                    <a:pt x="430" y="532"/>
                  </a:lnTo>
                  <a:lnTo>
                    <a:pt x="709" y="819"/>
                  </a:lnTo>
                  <a:cubicBezTo>
                    <a:pt x="726" y="835"/>
                    <a:pt x="747" y="844"/>
                    <a:pt x="768" y="844"/>
                  </a:cubicBezTo>
                  <a:cubicBezTo>
                    <a:pt x="789" y="844"/>
                    <a:pt x="810" y="835"/>
                    <a:pt x="827" y="819"/>
                  </a:cubicBezTo>
                  <a:cubicBezTo>
                    <a:pt x="852" y="793"/>
                    <a:pt x="852" y="743"/>
                    <a:pt x="827" y="709"/>
                  </a:cubicBezTo>
                  <a:lnTo>
                    <a:pt x="540" y="422"/>
                  </a:lnTo>
                  <a:lnTo>
                    <a:pt x="827" y="136"/>
                  </a:lnTo>
                  <a:cubicBezTo>
                    <a:pt x="852" y="102"/>
                    <a:pt x="852" y="51"/>
                    <a:pt x="827" y="26"/>
                  </a:cubicBezTo>
                  <a:cubicBezTo>
                    <a:pt x="810" y="9"/>
                    <a:pt x="789" y="1"/>
                    <a:pt x="768" y="1"/>
                  </a:cubicBezTo>
                  <a:cubicBezTo>
                    <a:pt x="747" y="1"/>
                    <a:pt x="726" y="9"/>
                    <a:pt x="709" y="26"/>
                  </a:cubicBezTo>
                  <a:lnTo>
                    <a:pt x="430" y="313"/>
                  </a:lnTo>
                  <a:lnTo>
                    <a:pt x="144" y="26"/>
                  </a:lnTo>
                  <a:cubicBezTo>
                    <a:pt x="127" y="9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63"/>
          <p:cNvSpPr/>
          <p:nvPr/>
        </p:nvSpPr>
        <p:spPr>
          <a:xfrm>
            <a:off x="3155102" y="1462990"/>
            <a:ext cx="147224" cy="211117"/>
          </a:xfrm>
          <a:custGeom>
            <a:rect b="b" l="l" r="r" t="t"/>
            <a:pathLst>
              <a:path extrusionOk="0" h="2118" w="1477">
                <a:moveTo>
                  <a:pt x="1" y="186"/>
                </a:moveTo>
                <a:cubicBezTo>
                  <a:pt x="1" y="85"/>
                  <a:pt x="77" y="0"/>
                  <a:pt x="178" y="0"/>
                </a:cubicBezTo>
                <a:lnTo>
                  <a:pt x="1291" y="0"/>
                </a:lnTo>
                <a:cubicBezTo>
                  <a:pt x="1392" y="0"/>
                  <a:pt x="1476" y="85"/>
                  <a:pt x="1476" y="186"/>
                </a:cubicBezTo>
                <a:lnTo>
                  <a:pt x="1476" y="2033"/>
                </a:lnTo>
                <a:cubicBezTo>
                  <a:pt x="1476" y="2058"/>
                  <a:pt x="1451" y="2092"/>
                  <a:pt x="1426" y="2100"/>
                </a:cubicBezTo>
                <a:cubicBezTo>
                  <a:pt x="1401" y="2117"/>
                  <a:pt x="1367" y="2109"/>
                  <a:pt x="1341" y="2092"/>
                </a:cubicBezTo>
                <a:lnTo>
                  <a:pt x="734" y="1603"/>
                </a:lnTo>
                <a:lnTo>
                  <a:pt x="127" y="2092"/>
                </a:lnTo>
                <a:cubicBezTo>
                  <a:pt x="102" y="2109"/>
                  <a:pt x="68" y="2117"/>
                  <a:pt x="43" y="2100"/>
                </a:cubicBezTo>
                <a:cubicBezTo>
                  <a:pt x="18" y="2092"/>
                  <a:pt x="1" y="2058"/>
                  <a:pt x="1" y="2033"/>
                </a:cubicBezTo>
                <a:close/>
                <a:moveTo>
                  <a:pt x="178" y="161"/>
                </a:moveTo>
                <a:cubicBezTo>
                  <a:pt x="169" y="161"/>
                  <a:pt x="152" y="169"/>
                  <a:pt x="152" y="186"/>
                </a:cubicBezTo>
                <a:lnTo>
                  <a:pt x="152" y="1864"/>
                </a:lnTo>
                <a:lnTo>
                  <a:pt x="684" y="1442"/>
                </a:lnTo>
                <a:cubicBezTo>
                  <a:pt x="717" y="1417"/>
                  <a:pt x="751" y="1417"/>
                  <a:pt x="785" y="1442"/>
                </a:cubicBezTo>
                <a:lnTo>
                  <a:pt x="1316" y="1864"/>
                </a:lnTo>
                <a:lnTo>
                  <a:pt x="1316" y="186"/>
                </a:lnTo>
                <a:cubicBezTo>
                  <a:pt x="1316" y="169"/>
                  <a:pt x="1299" y="161"/>
                  <a:pt x="1291" y="1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1809361" y="1462990"/>
            <a:ext cx="148021" cy="210320"/>
          </a:xfrm>
          <a:custGeom>
            <a:rect b="b" l="l" r="r" t="t"/>
            <a:pathLst>
              <a:path extrusionOk="0" h="2110" w="1485">
                <a:moveTo>
                  <a:pt x="186" y="0"/>
                </a:moveTo>
                <a:cubicBezTo>
                  <a:pt x="85" y="0"/>
                  <a:pt x="1" y="85"/>
                  <a:pt x="9" y="186"/>
                </a:cubicBezTo>
                <a:lnTo>
                  <a:pt x="9" y="2033"/>
                </a:lnTo>
                <a:cubicBezTo>
                  <a:pt x="9" y="2058"/>
                  <a:pt x="26" y="2092"/>
                  <a:pt x="51" y="2100"/>
                </a:cubicBezTo>
                <a:cubicBezTo>
                  <a:pt x="61" y="2107"/>
                  <a:pt x="72" y="2109"/>
                  <a:pt x="83" y="2109"/>
                </a:cubicBezTo>
                <a:cubicBezTo>
                  <a:pt x="101" y="2109"/>
                  <a:pt x="120" y="2102"/>
                  <a:pt x="135" y="2092"/>
                </a:cubicBezTo>
                <a:lnTo>
                  <a:pt x="743" y="1603"/>
                </a:lnTo>
                <a:lnTo>
                  <a:pt x="1350" y="2092"/>
                </a:lnTo>
                <a:cubicBezTo>
                  <a:pt x="1365" y="2102"/>
                  <a:pt x="1384" y="2109"/>
                  <a:pt x="1402" y="2109"/>
                </a:cubicBezTo>
                <a:cubicBezTo>
                  <a:pt x="1414" y="2109"/>
                  <a:pt x="1424" y="2107"/>
                  <a:pt x="1434" y="2100"/>
                </a:cubicBezTo>
                <a:cubicBezTo>
                  <a:pt x="1459" y="2092"/>
                  <a:pt x="1485" y="2058"/>
                  <a:pt x="1485" y="2033"/>
                </a:cubicBezTo>
                <a:lnTo>
                  <a:pt x="1485" y="186"/>
                </a:lnTo>
                <a:cubicBezTo>
                  <a:pt x="1485" y="85"/>
                  <a:pt x="1400" y="0"/>
                  <a:pt x="12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"/>
          <p:cNvSpPr/>
          <p:nvPr/>
        </p:nvSpPr>
        <p:spPr>
          <a:xfrm>
            <a:off x="3806591" y="3481155"/>
            <a:ext cx="189188" cy="199355"/>
          </a:xfrm>
          <a:custGeom>
            <a:rect b="b" l="l" r="r" t="t"/>
            <a:pathLst>
              <a:path extrusionOk="0" h="2000" w="1898">
                <a:moveTo>
                  <a:pt x="843" y="51"/>
                </a:moveTo>
                <a:cubicBezTo>
                  <a:pt x="902" y="1"/>
                  <a:pt x="987" y="1"/>
                  <a:pt x="1046" y="51"/>
                </a:cubicBezTo>
                <a:lnTo>
                  <a:pt x="1839" y="726"/>
                </a:lnTo>
                <a:cubicBezTo>
                  <a:pt x="1872" y="760"/>
                  <a:pt x="1898" y="802"/>
                  <a:pt x="1898" y="844"/>
                </a:cubicBezTo>
                <a:lnTo>
                  <a:pt x="1898" y="1839"/>
                </a:lnTo>
                <a:cubicBezTo>
                  <a:pt x="1898" y="1924"/>
                  <a:pt x="1822" y="1999"/>
                  <a:pt x="1737" y="1999"/>
                </a:cubicBezTo>
                <a:lnTo>
                  <a:pt x="1130" y="1999"/>
                </a:lnTo>
                <a:cubicBezTo>
                  <a:pt x="1088" y="1999"/>
                  <a:pt x="1054" y="1957"/>
                  <a:pt x="1054" y="1915"/>
                </a:cubicBezTo>
                <a:lnTo>
                  <a:pt x="1054" y="1257"/>
                </a:lnTo>
                <a:lnTo>
                  <a:pt x="843" y="1257"/>
                </a:lnTo>
                <a:lnTo>
                  <a:pt x="843" y="1915"/>
                </a:lnTo>
                <a:cubicBezTo>
                  <a:pt x="843" y="1957"/>
                  <a:pt x="801" y="1999"/>
                  <a:pt x="759" y="1999"/>
                </a:cubicBezTo>
                <a:lnTo>
                  <a:pt x="152" y="1999"/>
                </a:lnTo>
                <a:cubicBezTo>
                  <a:pt x="68" y="1999"/>
                  <a:pt x="0" y="1924"/>
                  <a:pt x="0" y="1839"/>
                </a:cubicBezTo>
                <a:lnTo>
                  <a:pt x="0" y="844"/>
                </a:lnTo>
                <a:cubicBezTo>
                  <a:pt x="0" y="802"/>
                  <a:pt x="17" y="760"/>
                  <a:pt x="51" y="726"/>
                </a:cubicBezTo>
                <a:close/>
                <a:moveTo>
                  <a:pt x="945" y="178"/>
                </a:moveTo>
                <a:lnTo>
                  <a:pt x="152" y="844"/>
                </a:lnTo>
                <a:lnTo>
                  <a:pt x="152" y="1839"/>
                </a:lnTo>
                <a:lnTo>
                  <a:pt x="683" y="1839"/>
                </a:lnTo>
                <a:lnTo>
                  <a:pt x="683" y="1181"/>
                </a:lnTo>
                <a:cubicBezTo>
                  <a:pt x="683" y="1131"/>
                  <a:pt x="717" y="1097"/>
                  <a:pt x="759" y="1097"/>
                </a:cubicBezTo>
                <a:lnTo>
                  <a:pt x="1130" y="1097"/>
                </a:lnTo>
                <a:cubicBezTo>
                  <a:pt x="1172" y="1097"/>
                  <a:pt x="1206" y="1131"/>
                  <a:pt x="1206" y="1181"/>
                </a:cubicBezTo>
                <a:lnTo>
                  <a:pt x="1206" y="1839"/>
                </a:lnTo>
                <a:lnTo>
                  <a:pt x="1737" y="1839"/>
                </a:lnTo>
                <a:lnTo>
                  <a:pt x="1737" y="84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3"/>
          <p:cNvSpPr/>
          <p:nvPr/>
        </p:nvSpPr>
        <p:spPr>
          <a:xfrm>
            <a:off x="4479013" y="3482451"/>
            <a:ext cx="189188" cy="198059"/>
          </a:xfrm>
          <a:custGeom>
            <a:rect b="b" l="l" r="r" t="t"/>
            <a:pathLst>
              <a:path extrusionOk="0" h="1987" w="1898">
                <a:moveTo>
                  <a:pt x="945" y="1"/>
                </a:moveTo>
                <a:cubicBezTo>
                  <a:pt x="909" y="1"/>
                  <a:pt x="873" y="13"/>
                  <a:pt x="844" y="38"/>
                </a:cubicBezTo>
                <a:lnTo>
                  <a:pt x="51" y="713"/>
                </a:lnTo>
                <a:cubicBezTo>
                  <a:pt x="17" y="747"/>
                  <a:pt x="1" y="789"/>
                  <a:pt x="1" y="831"/>
                </a:cubicBezTo>
                <a:lnTo>
                  <a:pt x="1" y="1826"/>
                </a:lnTo>
                <a:cubicBezTo>
                  <a:pt x="1" y="1911"/>
                  <a:pt x="68" y="1986"/>
                  <a:pt x="152" y="1986"/>
                </a:cubicBezTo>
                <a:lnTo>
                  <a:pt x="658" y="1986"/>
                </a:lnTo>
                <a:cubicBezTo>
                  <a:pt x="700" y="1986"/>
                  <a:pt x="734" y="1944"/>
                  <a:pt x="734" y="1902"/>
                </a:cubicBezTo>
                <a:lnTo>
                  <a:pt x="734" y="1244"/>
                </a:lnTo>
                <a:lnTo>
                  <a:pt x="1156" y="1244"/>
                </a:lnTo>
                <a:lnTo>
                  <a:pt x="1156" y="1902"/>
                </a:lnTo>
                <a:cubicBezTo>
                  <a:pt x="1156" y="1944"/>
                  <a:pt x="1190" y="1986"/>
                  <a:pt x="1232" y="1986"/>
                </a:cubicBezTo>
                <a:lnTo>
                  <a:pt x="1738" y="1986"/>
                </a:lnTo>
                <a:cubicBezTo>
                  <a:pt x="1822" y="1986"/>
                  <a:pt x="1898" y="1911"/>
                  <a:pt x="1898" y="1826"/>
                </a:cubicBezTo>
                <a:lnTo>
                  <a:pt x="1898" y="831"/>
                </a:lnTo>
                <a:cubicBezTo>
                  <a:pt x="1898" y="789"/>
                  <a:pt x="1873" y="747"/>
                  <a:pt x="1839" y="713"/>
                </a:cubicBezTo>
                <a:lnTo>
                  <a:pt x="1046" y="38"/>
                </a:lnTo>
                <a:cubicBezTo>
                  <a:pt x="1017" y="13"/>
                  <a:pt x="981" y="1"/>
                  <a:pt x="9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63"/>
          <p:cNvGrpSpPr/>
          <p:nvPr/>
        </p:nvGrpSpPr>
        <p:grpSpPr>
          <a:xfrm>
            <a:off x="4447177" y="1441979"/>
            <a:ext cx="252184" cy="252284"/>
            <a:chOff x="3864075" y="2399050"/>
            <a:chExt cx="63250" cy="63275"/>
          </a:xfrm>
        </p:grpSpPr>
        <p:sp>
          <p:nvSpPr>
            <p:cNvPr id="1025" name="Google Shape;1025;p63"/>
            <p:cNvSpPr/>
            <p:nvPr/>
          </p:nvSpPr>
          <p:spPr>
            <a:xfrm>
              <a:off x="3904975" y="2414875"/>
              <a:ext cx="6550" cy="6550"/>
            </a:xfrm>
            <a:custGeom>
              <a:rect b="b" l="l" r="r" t="t"/>
              <a:pathLst>
                <a:path extrusionOk="0" h="262" w="262">
                  <a:moveTo>
                    <a:pt x="127" y="0"/>
                  </a:moveTo>
                  <a:cubicBezTo>
                    <a:pt x="59" y="0"/>
                    <a:pt x="0" y="59"/>
                    <a:pt x="0" y="135"/>
                  </a:cubicBezTo>
                  <a:cubicBezTo>
                    <a:pt x="0" y="202"/>
                    <a:pt x="59" y="261"/>
                    <a:pt x="127" y="261"/>
                  </a:cubicBezTo>
                  <a:cubicBezTo>
                    <a:pt x="202" y="261"/>
                    <a:pt x="261" y="202"/>
                    <a:pt x="261" y="135"/>
                  </a:cubicBezTo>
                  <a:cubicBezTo>
                    <a:pt x="261" y="59"/>
                    <a:pt x="202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3"/>
            <p:cNvSpPr/>
            <p:nvPr/>
          </p:nvSpPr>
          <p:spPr>
            <a:xfrm>
              <a:off x="3864075" y="2399050"/>
              <a:ext cx="63250" cy="63275"/>
            </a:xfrm>
            <a:custGeom>
              <a:rect b="b" l="l" r="r" t="t"/>
              <a:pathLst>
                <a:path extrusionOk="0" h="2531" w="2530">
                  <a:moveTo>
                    <a:pt x="1661" y="1"/>
                  </a:moveTo>
                  <a:cubicBezTo>
                    <a:pt x="1181" y="1"/>
                    <a:pt x="793" y="389"/>
                    <a:pt x="793" y="869"/>
                  </a:cubicBezTo>
                  <a:cubicBezTo>
                    <a:pt x="793" y="962"/>
                    <a:pt x="810" y="1055"/>
                    <a:pt x="835" y="1139"/>
                  </a:cubicBezTo>
                  <a:lnTo>
                    <a:pt x="51" y="1915"/>
                  </a:lnTo>
                  <a:cubicBezTo>
                    <a:pt x="17" y="1949"/>
                    <a:pt x="0" y="1999"/>
                    <a:pt x="0" y="2050"/>
                  </a:cubicBezTo>
                  <a:lnTo>
                    <a:pt x="0" y="2345"/>
                  </a:lnTo>
                  <a:cubicBezTo>
                    <a:pt x="0" y="2446"/>
                    <a:pt x="84" y="2530"/>
                    <a:pt x="186" y="2530"/>
                  </a:cubicBezTo>
                  <a:lnTo>
                    <a:pt x="346" y="2530"/>
                  </a:lnTo>
                  <a:cubicBezTo>
                    <a:pt x="447" y="2530"/>
                    <a:pt x="531" y="2446"/>
                    <a:pt x="531" y="2345"/>
                  </a:cubicBezTo>
                  <a:lnTo>
                    <a:pt x="531" y="2244"/>
                  </a:lnTo>
                  <a:cubicBezTo>
                    <a:pt x="531" y="2227"/>
                    <a:pt x="540" y="2218"/>
                    <a:pt x="557" y="2218"/>
                  </a:cubicBezTo>
                  <a:lnTo>
                    <a:pt x="843" y="2218"/>
                  </a:lnTo>
                  <a:cubicBezTo>
                    <a:pt x="860" y="2218"/>
                    <a:pt x="886" y="2210"/>
                    <a:pt x="902" y="2193"/>
                  </a:cubicBezTo>
                  <a:lnTo>
                    <a:pt x="919" y="2168"/>
                  </a:lnTo>
                  <a:cubicBezTo>
                    <a:pt x="936" y="2151"/>
                    <a:pt x="953" y="2126"/>
                    <a:pt x="953" y="2100"/>
                  </a:cubicBezTo>
                  <a:lnTo>
                    <a:pt x="953" y="1949"/>
                  </a:lnTo>
                  <a:cubicBezTo>
                    <a:pt x="953" y="1940"/>
                    <a:pt x="961" y="1923"/>
                    <a:pt x="978" y="1923"/>
                  </a:cubicBezTo>
                  <a:lnTo>
                    <a:pt x="1088" y="1923"/>
                  </a:lnTo>
                  <a:cubicBezTo>
                    <a:pt x="1138" y="1923"/>
                    <a:pt x="1189" y="1906"/>
                    <a:pt x="1223" y="1873"/>
                  </a:cubicBezTo>
                  <a:lnTo>
                    <a:pt x="1391" y="1696"/>
                  </a:lnTo>
                  <a:cubicBezTo>
                    <a:pt x="1476" y="1729"/>
                    <a:pt x="1569" y="1738"/>
                    <a:pt x="1661" y="1738"/>
                  </a:cubicBezTo>
                  <a:cubicBezTo>
                    <a:pt x="2142" y="1738"/>
                    <a:pt x="2530" y="1350"/>
                    <a:pt x="2530" y="869"/>
                  </a:cubicBezTo>
                  <a:cubicBezTo>
                    <a:pt x="2530" y="389"/>
                    <a:pt x="2142" y="1"/>
                    <a:pt x="1661" y="1"/>
                  </a:cubicBezTo>
                  <a:close/>
                  <a:moveTo>
                    <a:pt x="953" y="869"/>
                  </a:moveTo>
                  <a:cubicBezTo>
                    <a:pt x="953" y="481"/>
                    <a:pt x="1265" y="161"/>
                    <a:pt x="1661" y="161"/>
                  </a:cubicBezTo>
                  <a:cubicBezTo>
                    <a:pt x="2049" y="161"/>
                    <a:pt x="2370" y="481"/>
                    <a:pt x="2370" y="869"/>
                  </a:cubicBezTo>
                  <a:cubicBezTo>
                    <a:pt x="2370" y="1266"/>
                    <a:pt x="2049" y="1586"/>
                    <a:pt x="1661" y="1586"/>
                  </a:cubicBezTo>
                  <a:cubicBezTo>
                    <a:pt x="1569" y="1586"/>
                    <a:pt x="1484" y="1561"/>
                    <a:pt x="1400" y="1535"/>
                  </a:cubicBezTo>
                  <a:cubicBezTo>
                    <a:pt x="1375" y="1519"/>
                    <a:pt x="1341" y="1527"/>
                    <a:pt x="1316" y="1552"/>
                  </a:cubicBezTo>
                  <a:lnTo>
                    <a:pt x="1105" y="1755"/>
                  </a:lnTo>
                  <a:cubicBezTo>
                    <a:pt x="1105" y="1763"/>
                    <a:pt x="1096" y="1763"/>
                    <a:pt x="1088" y="1763"/>
                  </a:cubicBezTo>
                  <a:lnTo>
                    <a:pt x="978" y="1763"/>
                  </a:lnTo>
                  <a:cubicBezTo>
                    <a:pt x="877" y="1763"/>
                    <a:pt x="793" y="1847"/>
                    <a:pt x="793" y="1949"/>
                  </a:cubicBezTo>
                  <a:lnTo>
                    <a:pt x="793" y="2058"/>
                  </a:lnTo>
                  <a:lnTo>
                    <a:pt x="557" y="2058"/>
                  </a:lnTo>
                  <a:cubicBezTo>
                    <a:pt x="455" y="2058"/>
                    <a:pt x="371" y="2143"/>
                    <a:pt x="371" y="2244"/>
                  </a:cubicBezTo>
                  <a:lnTo>
                    <a:pt x="371" y="2345"/>
                  </a:lnTo>
                  <a:cubicBezTo>
                    <a:pt x="371" y="2362"/>
                    <a:pt x="354" y="2370"/>
                    <a:pt x="346" y="2370"/>
                  </a:cubicBezTo>
                  <a:lnTo>
                    <a:pt x="186" y="2370"/>
                  </a:lnTo>
                  <a:cubicBezTo>
                    <a:pt x="169" y="2370"/>
                    <a:pt x="160" y="2362"/>
                    <a:pt x="160" y="2345"/>
                  </a:cubicBezTo>
                  <a:lnTo>
                    <a:pt x="160" y="2050"/>
                  </a:lnTo>
                  <a:cubicBezTo>
                    <a:pt x="160" y="2041"/>
                    <a:pt x="160" y="2033"/>
                    <a:pt x="169" y="2024"/>
                  </a:cubicBezTo>
                  <a:lnTo>
                    <a:pt x="978" y="1215"/>
                  </a:lnTo>
                  <a:cubicBezTo>
                    <a:pt x="1004" y="1190"/>
                    <a:pt x="1012" y="1156"/>
                    <a:pt x="995" y="1131"/>
                  </a:cubicBezTo>
                  <a:cubicBezTo>
                    <a:pt x="970" y="1046"/>
                    <a:pt x="953" y="962"/>
                    <a:pt x="953" y="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7" name="Google Shape;1027;p63"/>
          <p:cNvSpPr/>
          <p:nvPr/>
        </p:nvSpPr>
        <p:spPr>
          <a:xfrm>
            <a:off x="3134070" y="2797768"/>
            <a:ext cx="189288" cy="220387"/>
          </a:xfrm>
          <a:custGeom>
            <a:rect b="b" l="l" r="r" t="t"/>
            <a:pathLst>
              <a:path extrusionOk="0" h="2211" w="1899">
                <a:moveTo>
                  <a:pt x="313" y="844"/>
                </a:moveTo>
                <a:lnTo>
                  <a:pt x="313" y="659"/>
                </a:lnTo>
                <a:cubicBezTo>
                  <a:pt x="313" y="296"/>
                  <a:pt x="574" y="1"/>
                  <a:pt x="945" y="1"/>
                </a:cubicBezTo>
                <a:cubicBezTo>
                  <a:pt x="1316" y="1"/>
                  <a:pt x="1578" y="296"/>
                  <a:pt x="1578" y="659"/>
                </a:cubicBezTo>
                <a:lnTo>
                  <a:pt x="1578" y="844"/>
                </a:lnTo>
                <a:lnTo>
                  <a:pt x="1628" y="844"/>
                </a:lnTo>
                <a:cubicBezTo>
                  <a:pt x="1780" y="844"/>
                  <a:pt x="1898" y="954"/>
                  <a:pt x="1898" y="1106"/>
                </a:cubicBezTo>
                <a:lnTo>
                  <a:pt x="1898" y="1949"/>
                </a:lnTo>
                <a:cubicBezTo>
                  <a:pt x="1898" y="2092"/>
                  <a:pt x="1780" y="2210"/>
                  <a:pt x="1628" y="2210"/>
                </a:cubicBezTo>
                <a:lnTo>
                  <a:pt x="262" y="2210"/>
                </a:lnTo>
                <a:cubicBezTo>
                  <a:pt x="110" y="2210"/>
                  <a:pt x="1" y="2092"/>
                  <a:pt x="1" y="1949"/>
                </a:cubicBezTo>
                <a:lnTo>
                  <a:pt x="1" y="1106"/>
                </a:lnTo>
                <a:cubicBezTo>
                  <a:pt x="1" y="954"/>
                  <a:pt x="110" y="844"/>
                  <a:pt x="262" y="844"/>
                </a:cubicBezTo>
                <a:close/>
                <a:moveTo>
                  <a:pt x="473" y="659"/>
                </a:moveTo>
                <a:cubicBezTo>
                  <a:pt x="473" y="372"/>
                  <a:pt x="675" y="153"/>
                  <a:pt x="945" y="153"/>
                </a:cubicBezTo>
                <a:cubicBezTo>
                  <a:pt x="1215" y="153"/>
                  <a:pt x="1418" y="372"/>
                  <a:pt x="1418" y="659"/>
                </a:cubicBezTo>
                <a:lnTo>
                  <a:pt x="1418" y="844"/>
                </a:lnTo>
                <a:lnTo>
                  <a:pt x="473" y="844"/>
                </a:lnTo>
                <a:close/>
                <a:moveTo>
                  <a:pt x="153" y="1106"/>
                </a:moveTo>
                <a:cubicBezTo>
                  <a:pt x="153" y="1047"/>
                  <a:pt x="203" y="996"/>
                  <a:pt x="262" y="996"/>
                </a:cubicBezTo>
                <a:lnTo>
                  <a:pt x="1628" y="996"/>
                </a:lnTo>
                <a:cubicBezTo>
                  <a:pt x="1687" y="996"/>
                  <a:pt x="1738" y="1047"/>
                  <a:pt x="1738" y="1106"/>
                </a:cubicBezTo>
                <a:lnTo>
                  <a:pt x="1738" y="1949"/>
                </a:lnTo>
                <a:cubicBezTo>
                  <a:pt x="1738" y="2008"/>
                  <a:pt x="1687" y="2050"/>
                  <a:pt x="1628" y="2050"/>
                </a:cubicBezTo>
                <a:lnTo>
                  <a:pt x="262" y="2050"/>
                </a:lnTo>
                <a:cubicBezTo>
                  <a:pt x="203" y="2050"/>
                  <a:pt x="153" y="2008"/>
                  <a:pt x="153" y="194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3"/>
          <p:cNvSpPr/>
          <p:nvPr/>
        </p:nvSpPr>
        <p:spPr>
          <a:xfrm>
            <a:off x="3806591" y="2797768"/>
            <a:ext cx="189188" cy="220387"/>
          </a:xfrm>
          <a:custGeom>
            <a:rect b="b" l="l" r="r" t="t"/>
            <a:pathLst>
              <a:path extrusionOk="0" h="2211" w="1898">
                <a:moveTo>
                  <a:pt x="472" y="659"/>
                </a:moveTo>
                <a:cubicBezTo>
                  <a:pt x="472" y="372"/>
                  <a:pt x="675" y="153"/>
                  <a:pt x="945" y="153"/>
                </a:cubicBezTo>
                <a:cubicBezTo>
                  <a:pt x="1164" y="153"/>
                  <a:pt x="1333" y="296"/>
                  <a:pt x="1400" y="498"/>
                </a:cubicBezTo>
                <a:cubicBezTo>
                  <a:pt x="1408" y="541"/>
                  <a:pt x="1451" y="566"/>
                  <a:pt x="1493" y="549"/>
                </a:cubicBezTo>
                <a:cubicBezTo>
                  <a:pt x="1535" y="541"/>
                  <a:pt x="1560" y="490"/>
                  <a:pt x="1543" y="448"/>
                </a:cubicBezTo>
                <a:cubicBezTo>
                  <a:pt x="1467" y="186"/>
                  <a:pt x="1240" y="1"/>
                  <a:pt x="945" y="1"/>
                </a:cubicBezTo>
                <a:cubicBezTo>
                  <a:pt x="574" y="1"/>
                  <a:pt x="312" y="296"/>
                  <a:pt x="312" y="659"/>
                </a:cubicBezTo>
                <a:lnTo>
                  <a:pt x="312" y="844"/>
                </a:lnTo>
                <a:lnTo>
                  <a:pt x="262" y="844"/>
                </a:lnTo>
                <a:cubicBezTo>
                  <a:pt x="110" y="844"/>
                  <a:pt x="0" y="954"/>
                  <a:pt x="0" y="1106"/>
                </a:cubicBezTo>
                <a:lnTo>
                  <a:pt x="0" y="1949"/>
                </a:lnTo>
                <a:cubicBezTo>
                  <a:pt x="0" y="2092"/>
                  <a:pt x="110" y="2210"/>
                  <a:pt x="262" y="2210"/>
                </a:cubicBezTo>
                <a:lnTo>
                  <a:pt x="1628" y="2210"/>
                </a:lnTo>
                <a:cubicBezTo>
                  <a:pt x="1780" y="2210"/>
                  <a:pt x="1898" y="2092"/>
                  <a:pt x="1898" y="1949"/>
                </a:cubicBezTo>
                <a:lnTo>
                  <a:pt x="1898" y="1106"/>
                </a:lnTo>
                <a:cubicBezTo>
                  <a:pt x="1898" y="954"/>
                  <a:pt x="1780" y="844"/>
                  <a:pt x="1628" y="844"/>
                </a:cubicBezTo>
                <a:lnTo>
                  <a:pt x="472" y="844"/>
                </a:lnTo>
                <a:close/>
                <a:moveTo>
                  <a:pt x="152" y="1106"/>
                </a:moveTo>
                <a:cubicBezTo>
                  <a:pt x="152" y="1047"/>
                  <a:pt x="203" y="996"/>
                  <a:pt x="262" y="996"/>
                </a:cubicBezTo>
                <a:lnTo>
                  <a:pt x="1628" y="996"/>
                </a:lnTo>
                <a:cubicBezTo>
                  <a:pt x="1687" y="996"/>
                  <a:pt x="1737" y="1047"/>
                  <a:pt x="1737" y="1106"/>
                </a:cubicBezTo>
                <a:lnTo>
                  <a:pt x="1737" y="1949"/>
                </a:lnTo>
                <a:cubicBezTo>
                  <a:pt x="1737" y="2008"/>
                  <a:pt x="1687" y="2050"/>
                  <a:pt x="1628" y="2050"/>
                </a:cubicBezTo>
                <a:lnTo>
                  <a:pt x="262" y="2050"/>
                </a:lnTo>
                <a:cubicBezTo>
                  <a:pt x="203" y="2050"/>
                  <a:pt x="152" y="2008"/>
                  <a:pt x="152" y="194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/>
          <p:nvPr/>
        </p:nvSpPr>
        <p:spPr>
          <a:xfrm>
            <a:off x="1791718" y="2125345"/>
            <a:ext cx="183307" cy="231252"/>
          </a:xfrm>
          <a:custGeom>
            <a:rect b="b" l="l" r="r" t="t"/>
            <a:pathLst>
              <a:path extrusionOk="0" h="2320" w="1839">
                <a:moveTo>
                  <a:pt x="937" y="2159"/>
                </a:moveTo>
                <a:cubicBezTo>
                  <a:pt x="1367" y="2159"/>
                  <a:pt x="1687" y="1856"/>
                  <a:pt x="1687" y="1443"/>
                </a:cubicBezTo>
                <a:cubicBezTo>
                  <a:pt x="1687" y="1198"/>
                  <a:pt x="1569" y="1080"/>
                  <a:pt x="1400" y="903"/>
                </a:cubicBezTo>
                <a:lnTo>
                  <a:pt x="1400" y="903"/>
                </a:lnTo>
                <a:cubicBezTo>
                  <a:pt x="1249" y="743"/>
                  <a:pt x="1071" y="549"/>
                  <a:pt x="1012" y="211"/>
                </a:cubicBezTo>
                <a:cubicBezTo>
                  <a:pt x="945" y="254"/>
                  <a:pt x="869" y="313"/>
                  <a:pt x="810" y="397"/>
                </a:cubicBezTo>
                <a:cubicBezTo>
                  <a:pt x="734" y="515"/>
                  <a:pt x="692" y="675"/>
                  <a:pt x="793" y="869"/>
                </a:cubicBezTo>
                <a:cubicBezTo>
                  <a:pt x="852" y="996"/>
                  <a:pt x="869" y="1156"/>
                  <a:pt x="759" y="1266"/>
                </a:cubicBezTo>
                <a:cubicBezTo>
                  <a:pt x="692" y="1333"/>
                  <a:pt x="574" y="1384"/>
                  <a:pt x="447" y="1333"/>
                </a:cubicBezTo>
                <a:cubicBezTo>
                  <a:pt x="372" y="1299"/>
                  <a:pt x="304" y="1232"/>
                  <a:pt x="253" y="1139"/>
                </a:cubicBezTo>
                <a:cubicBezTo>
                  <a:pt x="194" y="1215"/>
                  <a:pt x="152" y="1325"/>
                  <a:pt x="152" y="1443"/>
                </a:cubicBezTo>
                <a:cubicBezTo>
                  <a:pt x="152" y="1847"/>
                  <a:pt x="498" y="2159"/>
                  <a:pt x="937" y="2159"/>
                </a:cubicBezTo>
                <a:close/>
                <a:moveTo>
                  <a:pt x="1156" y="60"/>
                </a:moveTo>
                <a:cubicBezTo>
                  <a:pt x="1156" y="26"/>
                  <a:pt x="1130" y="1"/>
                  <a:pt x="1088" y="9"/>
                </a:cubicBezTo>
                <a:cubicBezTo>
                  <a:pt x="844" y="68"/>
                  <a:pt x="397" y="431"/>
                  <a:pt x="650" y="937"/>
                </a:cubicBezTo>
                <a:cubicBezTo>
                  <a:pt x="700" y="1038"/>
                  <a:pt x="692" y="1114"/>
                  <a:pt x="650" y="1156"/>
                </a:cubicBezTo>
                <a:cubicBezTo>
                  <a:pt x="582" y="1223"/>
                  <a:pt x="456" y="1232"/>
                  <a:pt x="346" y="962"/>
                </a:cubicBezTo>
                <a:cubicBezTo>
                  <a:pt x="329" y="928"/>
                  <a:pt x="296" y="911"/>
                  <a:pt x="262" y="928"/>
                </a:cubicBezTo>
                <a:cubicBezTo>
                  <a:pt x="102" y="1021"/>
                  <a:pt x="0" y="1232"/>
                  <a:pt x="0" y="1443"/>
                </a:cubicBezTo>
                <a:cubicBezTo>
                  <a:pt x="0" y="1957"/>
                  <a:pt x="431" y="2320"/>
                  <a:pt x="937" y="2320"/>
                </a:cubicBezTo>
                <a:cubicBezTo>
                  <a:pt x="1443" y="2320"/>
                  <a:pt x="1839" y="1957"/>
                  <a:pt x="1839" y="1443"/>
                </a:cubicBezTo>
                <a:cubicBezTo>
                  <a:pt x="1839" y="1139"/>
                  <a:pt x="1687" y="970"/>
                  <a:pt x="1527" y="802"/>
                </a:cubicBezTo>
                <a:cubicBezTo>
                  <a:pt x="1358" y="625"/>
                  <a:pt x="1156" y="439"/>
                  <a:pt x="1156" y="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3"/>
          <p:cNvSpPr/>
          <p:nvPr/>
        </p:nvSpPr>
        <p:spPr>
          <a:xfrm>
            <a:off x="2429751" y="2818800"/>
            <a:ext cx="252184" cy="183407"/>
          </a:xfrm>
          <a:custGeom>
            <a:rect b="b" l="l" r="r" t="t"/>
            <a:pathLst>
              <a:path extrusionOk="0" h="1840" w="2530">
                <a:moveTo>
                  <a:pt x="186" y="1"/>
                </a:moveTo>
                <a:cubicBezTo>
                  <a:pt x="84" y="1"/>
                  <a:pt x="0" y="77"/>
                  <a:pt x="0" y="178"/>
                </a:cubicBezTo>
                <a:lnTo>
                  <a:pt x="0" y="1654"/>
                </a:lnTo>
                <a:cubicBezTo>
                  <a:pt x="0" y="1755"/>
                  <a:pt x="84" y="1839"/>
                  <a:pt x="186" y="1839"/>
                </a:cubicBezTo>
                <a:lnTo>
                  <a:pt x="2344" y="1839"/>
                </a:lnTo>
                <a:cubicBezTo>
                  <a:pt x="2446" y="1839"/>
                  <a:pt x="2530" y="1755"/>
                  <a:pt x="2530" y="1654"/>
                </a:cubicBezTo>
                <a:lnTo>
                  <a:pt x="2530" y="178"/>
                </a:lnTo>
                <a:cubicBezTo>
                  <a:pt x="2530" y="77"/>
                  <a:pt x="2446" y="1"/>
                  <a:pt x="2344" y="1"/>
                </a:cubicBezTo>
                <a:close/>
                <a:moveTo>
                  <a:pt x="160" y="178"/>
                </a:moveTo>
                <a:cubicBezTo>
                  <a:pt x="160" y="169"/>
                  <a:pt x="169" y="153"/>
                  <a:pt x="186" y="153"/>
                </a:cubicBezTo>
                <a:lnTo>
                  <a:pt x="2344" y="153"/>
                </a:lnTo>
                <a:cubicBezTo>
                  <a:pt x="2361" y="153"/>
                  <a:pt x="2370" y="169"/>
                  <a:pt x="2370" y="178"/>
                </a:cubicBezTo>
                <a:lnTo>
                  <a:pt x="2370" y="271"/>
                </a:lnTo>
                <a:lnTo>
                  <a:pt x="1282" y="1013"/>
                </a:lnTo>
                <a:cubicBezTo>
                  <a:pt x="1273" y="1013"/>
                  <a:pt x="1257" y="1013"/>
                  <a:pt x="1248" y="1013"/>
                </a:cubicBezTo>
                <a:lnTo>
                  <a:pt x="160" y="271"/>
                </a:lnTo>
                <a:close/>
                <a:moveTo>
                  <a:pt x="160" y="465"/>
                </a:moveTo>
                <a:lnTo>
                  <a:pt x="160" y="1654"/>
                </a:lnTo>
                <a:cubicBezTo>
                  <a:pt x="160" y="1670"/>
                  <a:pt x="169" y="1687"/>
                  <a:pt x="186" y="1687"/>
                </a:cubicBezTo>
                <a:lnTo>
                  <a:pt x="2344" y="1687"/>
                </a:lnTo>
                <a:cubicBezTo>
                  <a:pt x="2361" y="1687"/>
                  <a:pt x="2370" y="1670"/>
                  <a:pt x="2370" y="1654"/>
                </a:cubicBezTo>
                <a:lnTo>
                  <a:pt x="2370" y="465"/>
                </a:lnTo>
                <a:lnTo>
                  <a:pt x="1366" y="1139"/>
                </a:lnTo>
                <a:cubicBezTo>
                  <a:pt x="1307" y="1181"/>
                  <a:pt x="1223" y="1181"/>
                  <a:pt x="1164" y="11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3"/>
          <p:cNvSpPr/>
          <p:nvPr/>
        </p:nvSpPr>
        <p:spPr>
          <a:xfrm>
            <a:off x="2436430" y="3466104"/>
            <a:ext cx="223676" cy="223676"/>
          </a:xfrm>
          <a:custGeom>
            <a:rect b="b" l="l" r="r" t="t"/>
            <a:pathLst>
              <a:path extrusionOk="0" h="2244" w="2244">
                <a:moveTo>
                  <a:pt x="768" y="93"/>
                </a:moveTo>
                <a:cubicBezTo>
                  <a:pt x="861" y="0"/>
                  <a:pt x="1021" y="34"/>
                  <a:pt x="1063" y="160"/>
                </a:cubicBezTo>
                <a:lnTo>
                  <a:pt x="1131" y="329"/>
                </a:lnTo>
                <a:cubicBezTo>
                  <a:pt x="1164" y="422"/>
                  <a:pt x="1223" y="498"/>
                  <a:pt x="1291" y="565"/>
                </a:cubicBezTo>
                <a:cubicBezTo>
                  <a:pt x="1358" y="624"/>
                  <a:pt x="1443" y="666"/>
                  <a:pt x="1527" y="692"/>
                </a:cubicBezTo>
                <a:lnTo>
                  <a:pt x="1940" y="810"/>
                </a:lnTo>
                <a:cubicBezTo>
                  <a:pt x="2075" y="852"/>
                  <a:pt x="2126" y="1020"/>
                  <a:pt x="2024" y="1113"/>
                </a:cubicBezTo>
                <a:lnTo>
                  <a:pt x="1628" y="1518"/>
                </a:lnTo>
                <a:lnTo>
                  <a:pt x="2218" y="2100"/>
                </a:lnTo>
                <a:cubicBezTo>
                  <a:pt x="2244" y="2134"/>
                  <a:pt x="2244" y="2184"/>
                  <a:pt x="2218" y="2218"/>
                </a:cubicBezTo>
                <a:cubicBezTo>
                  <a:pt x="2185" y="2243"/>
                  <a:pt x="2134" y="2243"/>
                  <a:pt x="2100" y="2218"/>
                </a:cubicBezTo>
                <a:lnTo>
                  <a:pt x="1518" y="1628"/>
                </a:lnTo>
                <a:lnTo>
                  <a:pt x="1114" y="2024"/>
                </a:lnTo>
                <a:cubicBezTo>
                  <a:pt x="1021" y="2125"/>
                  <a:pt x="844" y="2075"/>
                  <a:pt x="810" y="1940"/>
                </a:cubicBezTo>
                <a:lnTo>
                  <a:pt x="692" y="1526"/>
                </a:lnTo>
                <a:cubicBezTo>
                  <a:pt x="667" y="1442"/>
                  <a:pt x="625" y="1358"/>
                  <a:pt x="566" y="1290"/>
                </a:cubicBezTo>
                <a:cubicBezTo>
                  <a:pt x="498" y="1223"/>
                  <a:pt x="422" y="1164"/>
                  <a:pt x="329" y="1130"/>
                </a:cubicBezTo>
                <a:lnTo>
                  <a:pt x="161" y="1063"/>
                </a:lnTo>
                <a:cubicBezTo>
                  <a:pt x="34" y="1020"/>
                  <a:pt x="1" y="860"/>
                  <a:pt x="93" y="767"/>
                </a:cubicBezTo>
                <a:close/>
                <a:moveTo>
                  <a:pt x="1459" y="1459"/>
                </a:moveTo>
                <a:cubicBezTo>
                  <a:pt x="1459" y="1459"/>
                  <a:pt x="1459" y="1459"/>
                  <a:pt x="1459" y="1459"/>
                </a:cubicBezTo>
                <a:lnTo>
                  <a:pt x="1459" y="1459"/>
                </a:lnTo>
                <a:lnTo>
                  <a:pt x="1004" y="1914"/>
                </a:lnTo>
                <a:cubicBezTo>
                  <a:pt x="987" y="1923"/>
                  <a:pt x="970" y="1914"/>
                  <a:pt x="962" y="1898"/>
                </a:cubicBezTo>
                <a:lnTo>
                  <a:pt x="844" y="1484"/>
                </a:lnTo>
                <a:cubicBezTo>
                  <a:pt x="810" y="1375"/>
                  <a:pt x="759" y="1273"/>
                  <a:pt x="684" y="1189"/>
                </a:cubicBezTo>
                <a:cubicBezTo>
                  <a:pt x="599" y="1096"/>
                  <a:pt x="498" y="1029"/>
                  <a:pt x="388" y="987"/>
                </a:cubicBezTo>
                <a:lnTo>
                  <a:pt x="220" y="919"/>
                </a:lnTo>
                <a:cubicBezTo>
                  <a:pt x="203" y="911"/>
                  <a:pt x="194" y="886"/>
                  <a:pt x="211" y="877"/>
                </a:cubicBezTo>
                <a:lnTo>
                  <a:pt x="878" y="211"/>
                </a:lnTo>
                <a:cubicBezTo>
                  <a:pt x="886" y="194"/>
                  <a:pt x="911" y="202"/>
                  <a:pt x="920" y="219"/>
                </a:cubicBezTo>
                <a:lnTo>
                  <a:pt x="987" y="388"/>
                </a:lnTo>
                <a:cubicBezTo>
                  <a:pt x="1029" y="498"/>
                  <a:pt x="1097" y="599"/>
                  <a:pt x="1190" y="683"/>
                </a:cubicBezTo>
                <a:cubicBezTo>
                  <a:pt x="1274" y="759"/>
                  <a:pt x="1375" y="810"/>
                  <a:pt x="1485" y="843"/>
                </a:cubicBezTo>
                <a:lnTo>
                  <a:pt x="1898" y="961"/>
                </a:lnTo>
                <a:cubicBezTo>
                  <a:pt x="1923" y="970"/>
                  <a:pt x="1923" y="995"/>
                  <a:pt x="1915" y="10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/>
          <p:nvPr/>
        </p:nvSpPr>
        <p:spPr>
          <a:xfrm>
            <a:off x="5130502" y="769535"/>
            <a:ext cx="231252" cy="231252"/>
          </a:xfrm>
          <a:custGeom>
            <a:rect b="b" l="l" r="r" t="t"/>
            <a:pathLst>
              <a:path extrusionOk="0" h="2320" w="2320">
                <a:moveTo>
                  <a:pt x="287" y="397"/>
                </a:moveTo>
                <a:cubicBezTo>
                  <a:pt x="287" y="481"/>
                  <a:pt x="312" y="565"/>
                  <a:pt x="363" y="633"/>
                </a:cubicBezTo>
                <a:lnTo>
                  <a:pt x="177" y="633"/>
                </a:lnTo>
                <a:cubicBezTo>
                  <a:pt x="76" y="633"/>
                  <a:pt x="0" y="717"/>
                  <a:pt x="0" y="818"/>
                </a:cubicBezTo>
                <a:lnTo>
                  <a:pt x="0" y="1080"/>
                </a:lnTo>
                <a:cubicBezTo>
                  <a:pt x="0" y="1156"/>
                  <a:pt x="42" y="1215"/>
                  <a:pt x="101" y="1248"/>
                </a:cubicBezTo>
                <a:lnTo>
                  <a:pt x="101" y="2134"/>
                </a:lnTo>
                <a:cubicBezTo>
                  <a:pt x="101" y="2235"/>
                  <a:pt x="186" y="2319"/>
                  <a:pt x="287" y="2319"/>
                </a:cubicBezTo>
                <a:lnTo>
                  <a:pt x="2024" y="2319"/>
                </a:lnTo>
                <a:cubicBezTo>
                  <a:pt x="2125" y="2319"/>
                  <a:pt x="2209" y="2235"/>
                  <a:pt x="2209" y="2134"/>
                </a:cubicBezTo>
                <a:lnTo>
                  <a:pt x="2209" y="1248"/>
                </a:lnTo>
                <a:cubicBezTo>
                  <a:pt x="2268" y="1215"/>
                  <a:pt x="2319" y="1156"/>
                  <a:pt x="2319" y="1080"/>
                </a:cubicBezTo>
                <a:lnTo>
                  <a:pt x="2319" y="818"/>
                </a:lnTo>
                <a:cubicBezTo>
                  <a:pt x="2319" y="717"/>
                  <a:pt x="2235" y="633"/>
                  <a:pt x="2134" y="633"/>
                </a:cubicBezTo>
                <a:lnTo>
                  <a:pt x="1948" y="633"/>
                </a:lnTo>
                <a:cubicBezTo>
                  <a:pt x="1999" y="565"/>
                  <a:pt x="2024" y="481"/>
                  <a:pt x="2024" y="397"/>
                </a:cubicBezTo>
                <a:cubicBezTo>
                  <a:pt x="2024" y="177"/>
                  <a:pt x="1847" y="0"/>
                  <a:pt x="1628" y="0"/>
                </a:cubicBezTo>
                <a:cubicBezTo>
                  <a:pt x="1476" y="0"/>
                  <a:pt x="1265" y="93"/>
                  <a:pt x="1155" y="329"/>
                </a:cubicBezTo>
                <a:cubicBezTo>
                  <a:pt x="1046" y="93"/>
                  <a:pt x="835" y="0"/>
                  <a:pt x="683" y="0"/>
                </a:cubicBezTo>
                <a:cubicBezTo>
                  <a:pt x="464" y="0"/>
                  <a:pt x="287" y="177"/>
                  <a:pt x="287" y="397"/>
                </a:cubicBezTo>
                <a:close/>
                <a:moveTo>
                  <a:pt x="1071" y="633"/>
                </a:moveTo>
                <a:cubicBezTo>
                  <a:pt x="1046" y="262"/>
                  <a:pt x="801" y="160"/>
                  <a:pt x="683" y="160"/>
                </a:cubicBezTo>
                <a:cubicBezTo>
                  <a:pt x="548" y="160"/>
                  <a:pt x="447" y="262"/>
                  <a:pt x="447" y="397"/>
                </a:cubicBezTo>
                <a:cubicBezTo>
                  <a:pt x="447" y="523"/>
                  <a:pt x="548" y="633"/>
                  <a:pt x="683" y="633"/>
                </a:cubicBezTo>
                <a:close/>
                <a:moveTo>
                  <a:pt x="2049" y="1265"/>
                </a:moveTo>
                <a:lnTo>
                  <a:pt x="2049" y="2134"/>
                </a:lnTo>
                <a:cubicBezTo>
                  <a:pt x="2049" y="2151"/>
                  <a:pt x="2041" y="2159"/>
                  <a:pt x="2024" y="2159"/>
                </a:cubicBezTo>
                <a:lnTo>
                  <a:pt x="1231" y="2159"/>
                </a:lnTo>
                <a:lnTo>
                  <a:pt x="1231" y="1265"/>
                </a:lnTo>
                <a:close/>
                <a:moveTo>
                  <a:pt x="1079" y="2159"/>
                </a:moveTo>
                <a:lnTo>
                  <a:pt x="1079" y="1265"/>
                </a:lnTo>
                <a:lnTo>
                  <a:pt x="261" y="1265"/>
                </a:lnTo>
                <a:lnTo>
                  <a:pt x="261" y="2134"/>
                </a:lnTo>
                <a:cubicBezTo>
                  <a:pt x="261" y="2151"/>
                  <a:pt x="270" y="2159"/>
                  <a:pt x="287" y="2159"/>
                </a:cubicBezTo>
                <a:close/>
                <a:moveTo>
                  <a:pt x="2134" y="1105"/>
                </a:moveTo>
                <a:cubicBezTo>
                  <a:pt x="2142" y="1105"/>
                  <a:pt x="2159" y="1097"/>
                  <a:pt x="2159" y="1080"/>
                </a:cubicBezTo>
                <a:lnTo>
                  <a:pt x="2159" y="818"/>
                </a:lnTo>
                <a:cubicBezTo>
                  <a:pt x="2159" y="801"/>
                  <a:pt x="2142" y="793"/>
                  <a:pt x="2134" y="793"/>
                </a:cubicBezTo>
                <a:lnTo>
                  <a:pt x="1231" y="793"/>
                </a:lnTo>
                <a:lnTo>
                  <a:pt x="1231" y="1105"/>
                </a:lnTo>
                <a:close/>
                <a:moveTo>
                  <a:pt x="177" y="1105"/>
                </a:moveTo>
                <a:lnTo>
                  <a:pt x="1079" y="1105"/>
                </a:lnTo>
                <a:lnTo>
                  <a:pt x="1079" y="793"/>
                </a:lnTo>
                <a:lnTo>
                  <a:pt x="177" y="793"/>
                </a:lnTo>
                <a:cubicBezTo>
                  <a:pt x="169" y="793"/>
                  <a:pt x="152" y="801"/>
                  <a:pt x="152" y="818"/>
                </a:cubicBezTo>
                <a:lnTo>
                  <a:pt x="152" y="1080"/>
                </a:lnTo>
                <a:cubicBezTo>
                  <a:pt x="152" y="1097"/>
                  <a:pt x="169" y="1105"/>
                  <a:pt x="177" y="1105"/>
                </a:cubicBezTo>
                <a:close/>
                <a:moveTo>
                  <a:pt x="1864" y="397"/>
                </a:moveTo>
                <a:cubicBezTo>
                  <a:pt x="1864" y="523"/>
                  <a:pt x="1762" y="633"/>
                  <a:pt x="1628" y="633"/>
                </a:cubicBezTo>
                <a:lnTo>
                  <a:pt x="1240" y="633"/>
                </a:lnTo>
                <a:cubicBezTo>
                  <a:pt x="1265" y="262"/>
                  <a:pt x="1509" y="160"/>
                  <a:pt x="1628" y="160"/>
                </a:cubicBezTo>
                <a:cubicBezTo>
                  <a:pt x="1762" y="160"/>
                  <a:pt x="1864" y="262"/>
                  <a:pt x="1864" y="39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/>
          <p:nvPr/>
        </p:nvSpPr>
        <p:spPr>
          <a:xfrm>
            <a:off x="4447116" y="801431"/>
            <a:ext cx="252184" cy="195169"/>
          </a:xfrm>
          <a:custGeom>
            <a:rect b="b" l="l" r="r" t="t"/>
            <a:pathLst>
              <a:path extrusionOk="0" h="1958" w="2530">
                <a:moveTo>
                  <a:pt x="0" y="77"/>
                </a:moveTo>
                <a:cubicBezTo>
                  <a:pt x="0" y="34"/>
                  <a:pt x="34" y="1"/>
                  <a:pt x="76" y="1"/>
                </a:cubicBezTo>
                <a:lnTo>
                  <a:pt x="869" y="1"/>
                </a:lnTo>
                <a:cubicBezTo>
                  <a:pt x="1037" y="1"/>
                  <a:pt x="1181" y="85"/>
                  <a:pt x="1265" y="212"/>
                </a:cubicBezTo>
                <a:cubicBezTo>
                  <a:pt x="1349" y="85"/>
                  <a:pt x="1493" y="1"/>
                  <a:pt x="1661" y="1"/>
                </a:cubicBezTo>
                <a:lnTo>
                  <a:pt x="2454" y="1"/>
                </a:lnTo>
                <a:cubicBezTo>
                  <a:pt x="2496" y="1"/>
                  <a:pt x="2530" y="34"/>
                  <a:pt x="2530" y="77"/>
                </a:cubicBezTo>
                <a:lnTo>
                  <a:pt x="2530" y="1662"/>
                </a:lnTo>
                <a:cubicBezTo>
                  <a:pt x="2530" y="1687"/>
                  <a:pt x="2521" y="1704"/>
                  <a:pt x="2505" y="1721"/>
                </a:cubicBezTo>
                <a:cubicBezTo>
                  <a:pt x="2488" y="1738"/>
                  <a:pt x="2471" y="1746"/>
                  <a:pt x="2454" y="1746"/>
                </a:cubicBezTo>
                <a:lnTo>
                  <a:pt x="1644" y="1738"/>
                </a:lnTo>
                <a:cubicBezTo>
                  <a:pt x="1560" y="1738"/>
                  <a:pt x="1476" y="1772"/>
                  <a:pt x="1417" y="1831"/>
                </a:cubicBezTo>
                <a:lnTo>
                  <a:pt x="1324" y="1923"/>
                </a:lnTo>
                <a:cubicBezTo>
                  <a:pt x="1290" y="1957"/>
                  <a:pt x="1240" y="1957"/>
                  <a:pt x="1206" y="1923"/>
                </a:cubicBezTo>
                <a:lnTo>
                  <a:pt x="1113" y="1831"/>
                </a:lnTo>
                <a:cubicBezTo>
                  <a:pt x="1054" y="1772"/>
                  <a:pt x="978" y="1738"/>
                  <a:pt x="894" y="1738"/>
                </a:cubicBezTo>
                <a:lnTo>
                  <a:pt x="76" y="1738"/>
                </a:lnTo>
                <a:cubicBezTo>
                  <a:pt x="34" y="1738"/>
                  <a:pt x="0" y="1704"/>
                  <a:pt x="0" y="1654"/>
                </a:cubicBezTo>
                <a:close/>
                <a:moveTo>
                  <a:pt x="1189" y="473"/>
                </a:moveTo>
                <a:cubicBezTo>
                  <a:pt x="1189" y="296"/>
                  <a:pt x="1046" y="152"/>
                  <a:pt x="869" y="152"/>
                </a:cubicBezTo>
                <a:lnTo>
                  <a:pt x="160" y="152"/>
                </a:lnTo>
                <a:lnTo>
                  <a:pt x="160" y="1578"/>
                </a:lnTo>
                <a:lnTo>
                  <a:pt x="894" y="1578"/>
                </a:lnTo>
                <a:cubicBezTo>
                  <a:pt x="995" y="1578"/>
                  <a:pt x="1105" y="1611"/>
                  <a:pt x="1189" y="1679"/>
                </a:cubicBezTo>
                <a:close/>
                <a:moveTo>
                  <a:pt x="1341" y="1679"/>
                </a:moveTo>
                <a:lnTo>
                  <a:pt x="1341" y="473"/>
                </a:lnTo>
                <a:cubicBezTo>
                  <a:pt x="1341" y="296"/>
                  <a:pt x="1484" y="152"/>
                  <a:pt x="1661" y="152"/>
                </a:cubicBezTo>
                <a:lnTo>
                  <a:pt x="2370" y="152"/>
                </a:lnTo>
                <a:lnTo>
                  <a:pt x="2370" y="1586"/>
                </a:lnTo>
                <a:lnTo>
                  <a:pt x="1644" y="1578"/>
                </a:lnTo>
                <a:cubicBezTo>
                  <a:pt x="1535" y="1578"/>
                  <a:pt x="1425" y="1611"/>
                  <a:pt x="1341" y="167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3"/>
          <p:cNvSpPr/>
          <p:nvPr/>
        </p:nvSpPr>
        <p:spPr>
          <a:xfrm>
            <a:off x="4451303" y="2135412"/>
            <a:ext cx="243811" cy="210220"/>
          </a:xfrm>
          <a:custGeom>
            <a:rect b="b" l="l" r="r" t="t"/>
            <a:pathLst>
              <a:path extrusionOk="0" h="2109" w="2446">
                <a:moveTo>
                  <a:pt x="1299" y="77"/>
                </a:moveTo>
                <a:cubicBezTo>
                  <a:pt x="1299" y="34"/>
                  <a:pt x="1265" y="1"/>
                  <a:pt x="1223" y="1"/>
                </a:cubicBezTo>
                <a:cubicBezTo>
                  <a:pt x="1181" y="1"/>
                  <a:pt x="1147" y="34"/>
                  <a:pt x="1147" y="77"/>
                </a:cubicBezTo>
                <a:lnTo>
                  <a:pt x="1147" y="262"/>
                </a:lnTo>
                <a:lnTo>
                  <a:pt x="936" y="262"/>
                </a:lnTo>
                <a:cubicBezTo>
                  <a:pt x="903" y="262"/>
                  <a:pt x="860" y="279"/>
                  <a:pt x="835" y="296"/>
                </a:cubicBezTo>
                <a:lnTo>
                  <a:pt x="650" y="414"/>
                </a:lnTo>
                <a:cubicBezTo>
                  <a:pt x="650" y="422"/>
                  <a:pt x="641" y="422"/>
                  <a:pt x="641" y="422"/>
                </a:cubicBezTo>
                <a:lnTo>
                  <a:pt x="203" y="422"/>
                </a:lnTo>
                <a:cubicBezTo>
                  <a:pt x="160" y="422"/>
                  <a:pt x="127" y="456"/>
                  <a:pt x="127" y="498"/>
                </a:cubicBezTo>
                <a:cubicBezTo>
                  <a:pt x="127" y="549"/>
                  <a:pt x="160" y="583"/>
                  <a:pt x="203" y="583"/>
                </a:cubicBezTo>
                <a:lnTo>
                  <a:pt x="371" y="583"/>
                </a:lnTo>
                <a:lnTo>
                  <a:pt x="17" y="1392"/>
                </a:lnTo>
                <a:cubicBezTo>
                  <a:pt x="0" y="1426"/>
                  <a:pt x="9" y="1460"/>
                  <a:pt x="42" y="1485"/>
                </a:cubicBezTo>
                <a:cubicBezTo>
                  <a:pt x="51" y="1493"/>
                  <a:pt x="59" y="1493"/>
                  <a:pt x="76" y="1510"/>
                </a:cubicBezTo>
                <a:cubicBezTo>
                  <a:pt x="93" y="1519"/>
                  <a:pt x="118" y="1536"/>
                  <a:pt x="152" y="1552"/>
                </a:cubicBezTo>
                <a:cubicBezTo>
                  <a:pt x="228" y="1586"/>
                  <a:pt x="329" y="1620"/>
                  <a:pt x="456" y="1620"/>
                </a:cubicBezTo>
                <a:cubicBezTo>
                  <a:pt x="591" y="1620"/>
                  <a:pt x="692" y="1586"/>
                  <a:pt x="759" y="1552"/>
                </a:cubicBezTo>
                <a:cubicBezTo>
                  <a:pt x="801" y="1536"/>
                  <a:pt x="827" y="1519"/>
                  <a:pt x="844" y="1510"/>
                </a:cubicBezTo>
                <a:cubicBezTo>
                  <a:pt x="860" y="1493"/>
                  <a:pt x="869" y="1493"/>
                  <a:pt x="877" y="1485"/>
                </a:cubicBezTo>
                <a:cubicBezTo>
                  <a:pt x="903" y="1460"/>
                  <a:pt x="911" y="1426"/>
                  <a:pt x="903" y="1392"/>
                </a:cubicBezTo>
                <a:lnTo>
                  <a:pt x="548" y="583"/>
                </a:lnTo>
                <a:lnTo>
                  <a:pt x="641" y="583"/>
                </a:lnTo>
                <a:cubicBezTo>
                  <a:pt x="675" y="583"/>
                  <a:pt x="709" y="566"/>
                  <a:pt x="742" y="549"/>
                </a:cubicBezTo>
                <a:lnTo>
                  <a:pt x="919" y="431"/>
                </a:lnTo>
                <a:cubicBezTo>
                  <a:pt x="928" y="422"/>
                  <a:pt x="928" y="422"/>
                  <a:pt x="936" y="422"/>
                </a:cubicBezTo>
                <a:lnTo>
                  <a:pt x="1147" y="422"/>
                </a:lnTo>
                <a:lnTo>
                  <a:pt x="1147" y="1949"/>
                </a:lnTo>
                <a:lnTo>
                  <a:pt x="675" y="1949"/>
                </a:lnTo>
                <a:cubicBezTo>
                  <a:pt x="624" y="1949"/>
                  <a:pt x="591" y="1982"/>
                  <a:pt x="591" y="2033"/>
                </a:cubicBezTo>
                <a:cubicBezTo>
                  <a:pt x="591" y="2075"/>
                  <a:pt x="624" y="2109"/>
                  <a:pt x="675" y="2109"/>
                </a:cubicBezTo>
                <a:lnTo>
                  <a:pt x="1771" y="2109"/>
                </a:lnTo>
                <a:cubicBezTo>
                  <a:pt x="1822" y="2109"/>
                  <a:pt x="1855" y="2075"/>
                  <a:pt x="1855" y="2033"/>
                </a:cubicBezTo>
                <a:cubicBezTo>
                  <a:pt x="1855" y="1982"/>
                  <a:pt x="1822" y="1949"/>
                  <a:pt x="1771" y="1949"/>
                </a:cubicBezTo>
                <a:lnTo>
                  <a:pt x="1299" y="1949"/>
                </a:lnTo>
                <a:lnTo>
                  <a:pt x="1299" y="422"/>
                </a:lnTo>
                <a:lnTo>
                  <a:pt x="1510" y="422"/>
                </a:lnTo>
                <a:cubicBezTo>
                  <a:pt x="1518" y="422"/>
                  <a:pt x="1518" y="422"/>
                  <a:pt x="1527" y="431"/>
                </a:cubicBezTo>
                <a:lnTo>
                  <a:pt x="1704" y="549"/>
                </a:lnTo>
                <a:cubicBezTo>
                  <a:pt x="1737" y="566"/>
                  <a:pt x="1771" y="583"/>
                  <a:pt x="1805" y="583"/>
                </a:cubicBezTo>
                <a:lnTo>
                  <a:pt x="1898" y="583"/>
                </a:lnTo>
                <a:lnTo>
                  <a:pt x="1543" y="1392"/>
                </a:lnTo>
                <a:cubicBezTo>
                  <a:pt x="1535" y="1426"/>
                  <a:pt x="1543" y="1460"/>
                  <a:pt x="1569" y="1485"/>
                </a:cubicBezTo>
                <a:cubicBezTo>
                  <a:pt x="1569" y="1485"/>
                  <a:pt x="1569" y="1485"/>
                  <a:pt x="1569" y="1485"/>
                </a:cubicBezTo>
                <a:cubicBezTo>
                  <a:pt x="1577" y="1485"/>
                  <a:pt x="1577" y="1493"/>
                  <a:pt x="1577" y="1493"/>
                </a:cubicBezTo>
                <a:cubicBezTo>
                  <a:pt x="1586" y="1493"/>
                  <a:pt x="1594" y="1502"/>
                  <a:pt x="1602" y="1510"/>
                </a:cubicBezTo>
                <a:cubicBezTo>
                  <a:pt x="1619" y="1519"/>
                  <a:pt x="1653" y="1536"/>
                  <a:pt x="1687" y="1552"/>
                </a:cubicBezTo>
                <a:cubicBezTo>
                  <a:pt x="1754" y="1578"/>
                  <a:pt x="1864" y="1611"/>
                  <a:pt x="1990" y="1611"/>
                </a:cubicBezTo>
                <a:cubicBezTo>
                  <a:pt x="2117" y="1611"/>
                  <a:pt x="2218" y="1578"/>
                  <a:pt x="2286" y="1552"/>
                </a:cubicBezTo>
                <a:cubicBezTo>
                  <a:pt x="2328" y="1536"/>
                  <a:pt x="2353" y="1519"/>
                  <a:pt x="2370" y="1510"/>
                </a:cubicBezTo>
                <a:cubicBezTo>
                  <a:pt x="2387" y="1493"/>
                  <a:pt x="2395" y="1493"/>
                  <a:pt x="2404" y="1485"/>
                </a:cubicBezTo>
                <a:cubicBezTo>
                  <a:pt x="2437" y="1460"/>
                  <a:pt x="2446" y="1426"/>
                  <a:pt x="2429" y="1392"/>
                </a:cubicBezTo>
                <a:lnTo>
                  <a:pt x="2075" y="583"/>
                </a:lnTo>
                <a:lnTo>
                  <a:pt x="2243" y="583"/>
                </a:lnTo>
                <a:cubicBezTo>
                  <a:pt x="2286" y="583"/>
                  <a:pt x="2319" y="549"/>
                  <a:pt x="2319" y="498"/>
                </a:cubicBezTo>
                <a:cubicBezTo>
                  <a:pt x="2319" y="456"/>
                  <a:pt x="2286" y="422"/>
                  <a:pt x="2243" y="422"/>
                </a:cubicBezTo>
                <a:lnTo>
                  <a:pt x="1805" y="422"/>
                </a:lnTo>
                <a:cubicBezTo>
                  <a:pt x="1805" y="422"/>
                  <a:pt x="1796" y="422"/>
                  <a:pt x="1796" y="414"/>
                </a:cubicBezTo>
                <a:lnTo>
                  <a:pt x="1611" y="296"/>
                </a:lnTo>
                <a:cubicBezTo>
                  <a:pt x="1586" y="279"/>
                  <a:pt x="1543" y="262"/>
                  <a:pt x="1510" y="262"/>
                </a:cubicBezTo>
                <a:lnTo>
                  <a:pt x="1299" y="262"/>
                </a:lnTo>
                <a:close/>
                <a:moveTo>
                  <a:pt x="186" y="1392"/>
                </a:moveTo>
                <a:cubicBezTo>
                  <a:pt x="203" y="1401"/>
                  <a:pt x="211" y="1401"/>
                  <a:pt x="219" y="1409"/>
                </a:cubicBezTo>
                <a:cubicBezTo>
                  <a:pt x="279" y="1434"/>
                  <a:pt x="354" y="1460"/>
                  <a:pt x="456" y="1460"/>
                </a:cubicBezTo>
                <a:cubicBezTo>
                  <a:pt x="557" y="1460"/>
                  <a:pt x="641" y="1434"/>
                  <a:pt x="700" y="1409"/>
                </a:cubicBezTo>
                <a:cubicBezTo>
                  <a:pt x="709" y="1401"/>
                  <a:pt x="717" y="1401"/>
                  <a:pt x="725" y="1392"/>
                </a:cubicBezTo>
                <a:lnTo>
                  <a:pt x="456" y="777"/>
                </a:lnTo>
                <a:close/>
                <a:moveTo>
                  <a:pt x="1721" y="1392"/>
                </a:moveTo>
                <a:cubicBezTo>
                  <a:pt x="1729" y="1392"/>
                  <a:pt x="1737" y="1401"/>
                  <a:pt x="1746" y="1401"/>
                </a:cubicBezTo>
                <a:cubicBezTo>
                  <a:pt x="1805" y="1426"/>
                  <a:pt x="1889" y="1451"/>
                  <a:pt x="1990" y="1451"/>
                </a:cubicBezTo>
                <a:cubicBezTo>
                  <a:pt x="2092" y="1451"/>
                  <a:pt x="2167" y="1426"/>
                  <a:pt x="2227" y="1401"/>
                </a:cubicBezTo>
                <a:cubicBezTo>
                  <a:pt x="2235" y="1401"/>
                  <a:pt x="2243" y="1392"/>
                  <a:pt x="2252" y="1392"/>
                </a:cubicBezTo>
                <a:lnTo>
                  <a:pt x="1990" y="77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3"/>
          <p:cNvSpPr/>
          <p:nvPr/>
        </p:nvSpPr>
        <p:spPr>
          <a:xfrm>
            <a:off x="2471715" y="4152781"/>
            <a:ext cx="168256" cy="210320"/>
          </a:xfrm>
          <a:custGeom>
            <a:rect b="b" l="l" r="r" t="t"/>
            <a:pathLst>
              <a:path extrusionOk="0" h="2110" w="1688">
                <a:moveTo>
                  <a:pt x="77" y="1"/>
                </a:moveTo>
                <a:cubicBezTo>
                  <a:pt x="34" y="1"/>
                  <a:pt x="1" y="35"/>
                  <a:pt x="1" y="77"/>
                </a:cubicBezTo>
                <a:cubicBezTo>
                  <a:pt x="1" y="127"/>
                  <a:pt x="34" y="161"/>
                  <a:pt x="77" y="161"/>
                </a:cubicBezTo>
                <a:lnTo>
                  <a:pt x="161" y="161"/>
                </a:lnTo>
                <a:lnTo>
                  <a:pt x="161" y="473"/>
                </a:lnTo>
                <a:cubicBezTo>
                  <a:pt x="161" y="642"/>
                  <a:pt x="245" y="802"/>
                  <a:pt x="389" y="895"/>
                </a:cubicBezTo>
                <a:lnTo>
                  <a:pt x="608" y="1030"/>
                </a:lnTo>
                <a:cubicBezTo>
                  <a:pt x="625" y="1046"/>
                  <a:pt x="625" y="1063"/>
                  <a:pt x="608" y="1080"/>
                </a:cubicBezTo>
                <a:lnTo>
                  <a:pt x="389" y="1215"/>
                </a:lnTo>
                <a:cubicBezTo>
                  <a:pt x="245" y="1308"/>
                  <a:pt x="161" y="1468"/>
                  <a:pt x="161" y="1637"/>
                </a:cubicBezTo>
                <a:lnTo>
                  <a:pt x="161" y="1949"/>
                </a:lnTo>
                <a:lnTo>
                  <a:pt x="77" y="1949"/>
                </a:lnTo>
                <a:cubicBezTo>
                  <a:pt x="34" y="1949"/>
                  <a:pt x="1" y="1983"/>
                  <a:pt x="1" y="2033"/>
                </a:cubicBezTo>
                <a:cubicBezTo>
                  <a:pt x="1" y="2075"/>
                  <a:pt x="34" y="2109"/>
                  <a:pt x="77" y="2109"/>
                </a:cubicBezTo>
                <a:lnTo>
                  <a:pt x="1611" y="2109"/>
                </a:lnTo>
                <a:cubicBezTo>
                  <a:pt x="1654" y="2109"/>
                  <a:pt x="1687" y="2075"/>
                  <a:pt x="1687" y="2033"/>
                </a:cubicBezTo>
                <a:cubicBezTo>
                  <a:pt x="1687" y="1983"/>
                  <a:pt x="1654" y="1949"/>
                  <a:pt x="1611" y="1949"/>
                </a:cubicBezTo>
                <a:lnTo>
                  <a:pt x="1527" y="1949"/>
                </a:lnTo>
                <a:lnTo>
                  <a:pt x="1527" y="1637"/>
                </a:lnTo>
                <a:cubicBezTo>
                  <a:pt x="1527" y="1468"/>
                  <a:pt x="1443" y="1308"/>
                  <a:pt x="1299" y="1215"/>
                </a:cubicBezTo>
                <a:lnTo>
                  <a:pt x="1080" y="1080"/>
                </a:lnTo>
                <a:cubicBezTo>
                  <a:pt x="1063" y="1063"/>
                  <a:pt x="1063" y="1046"/>
                  <a:pt x="1080" y="1030"/>
                </a:cubicBezTo>
                <a:lnTo>
                  <a:pt x="1299" y="895"/>
                </a:lnTo>
                <a:cubicBezTo>
                  <a:pt x="1443" y="802"/>
                  <a:pt x="1527" y="642"/>
                  <a:pt x="1527" y="473"/>
                </a:cubicBezTo>
                <a:lnTo>
                  <a:pt x="1527" y="161"/>
                </a:lnTo>
                <a:lnTo>
                  <a:pt x="1611" y="161"/>
                </a:lnTo>
                <a:cubicBezTo>
                  <a:pt x="1654" y="161"/>
                  <a:pt x="1687" y="127"/>
                  <a:pt x="1687" y="77"/>
                </a:cubicBezTo>
                <a:cubicBezTo>
                  <a:pt x="1687" y="35"/>
                  <a:pt x="1654" y="1"/>
                  <a:pt x="1611" y="1"/>
                </a:cubicBezTo>
                <a:close/>
                <a:moveTo>
                  <a:pt x="1375" y="161"/>
                </a:moveTo>
                <a:lnTo>
                  <a:pt x="321" y="161"/>
                </a:lnTo>
                <a:lnTo>
                  <a:pt x="321" y="473"/>
                </a:lnTo>
                <a:cubicBezTo>
                  <a:pt x="321" y="591"/>
                  <a:pt x="380" y="701"/>
                  <a:pt x="473" y="760"/>
                </a:cubicBezTo>
                <a:lnTo>
                  <a:pt x="692" y="903"/>
                </a:lnTo>
                <a:cubicBezTo>
                  <a:pt x="810" y="971"/>
                  <a:pt x="810" y="1139"/>
                  <a:pt x="692" y="1215"/>
                </a:cubicBezTo>
                <a:lnTo>
                  <a:pt x="473" y="1350"/>
                </a:lnTo>
                <a:cubicBezTo>
                  <a:pt x="380" y="1409"/>
                  <a:pt x="321" y="1519"/>
                  <a:pt x="321" y="1637"/>
                </a:cubicBezTo>
                <a:lnTo>
                  <a:pt x="321" y="1949"/>
                </a:lnTo>
                <a:lnTo>
                  <a:pt x="1375" y="1949"/>
                </a:lnTo>
                <a:lnTo>
                  <a:pt x="1375" y="1637"/>
                </a:lnTo>
                <a:cubicBezTo>
                  <a:pt x="1375" y="1519"/>
                  <a:pt x="1308" y="1409"/>
                  <a:pt x="1215" y="1350"/>
                </a:cubicBezTo>
                <a:lnTo>
                  <a:pt x="996" y="1215"/>
                </a:lnTo>
                <a:cubicBezTo>
                  <a:pt x="878" y="1139"/>
                  <a:pt x="878" y="971"/>
                  <a:pt x="996" y="903"/>
                </a:cubicBezTo>
                <a:lnTo>
                  <a:pt x="1215" y="760"/>
                </a:lnTo>
                <a:cubicBezTo>
                  <a:pt x="1308" y="701"/>
                  <a:pt x="1375" y="591"/>
                  <a:pt x="1375" y="4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63"/>
          <p:cNvSpPr/>
          <p:nvPr/>
        </p:nvSpPr>
        <p:spPr>
          <a:xfrm>
            <a:off x="3113138" y="4131749"/>
            <a:ext cx="231252" cy="231351"/>
          </a:xfrm>
          <a:custGeom>
            <a:rect b="b" l="l" r="r" t="t"/>
            <a:pathLst>
              <a:path extrusionOk="0" h="2321" w="2320">
                <a:moveTo>
                  <a:pt x="683" y="187"/>
                </a:moveTo>
                <a:cubicBezTo>
                  <a:pt x="683" y="85"/>
                  <a:pt x="767" y="1"/>
                  <a:pt x="869" y="1"/>
                </a:cubicBezTo>
                <a:lnTo>
                  <a:pt x="1442" y="1"/>
                </a:lnTo>
                <a:cubicBezTo>
                  <a:pt x="1543" y="1"/>
                  <a:pt x="1628" y="85"/>
                  <a:pt x="1628" y="187"/>
                </a:cubicBezTo>
                <a:lnTo>
                  <a:pt x="1628" y="423"/>
                </a:lnTo>
                <a:lnTo>
                  <a:pt x="2134" y="423"/>
                </a:lnTo>
                <a:cubicBezTo>
                  <a:pt x="2235" y="423"/>
                  <a:pt x="2319" y="507"/>
                  <a:pt x="2319" y="608"/>
                </a:cubicBezTo>
                <a:lnTo>
                  <a:pt x="2319" y="2135"/>
                </a:lnTo>
                <a:cubicBezTo>
                  <a:pt x="2319" y="2185"/>
                  <a:pt x="2294" y="2236"/>
                  <a:pt x="2260" y="2269"/>
                </a:cubicBezTo>
                <a:cubicBezTo>
                  <a:pt x="2226" y="2303"/>
                  <a:pt x="2176" y="2320"/>
                  <a:pt x="2134" y="2320"/>
                </a:cubicBezTo>
                <a:lnTo>
                  <a:pt x="177" y="2320"/>
                </a:lnTo>
                <a:cubicBezTo>
                  <a:pt x="135" y="2320"/>
                  <a:pt x="84" y="2303"/>
                  <a:pt x="51" y="2269"/>
                </a:cubicBezTo>
                <a:cubicBezTo>
                  <a:pt x="17" y="2236"/>
                  <a:pt x="0" y="2185"/>
                  <a:pt x="0" y="2135"/>
                </a:cubicBezTo>
                <a:lnTo>
                  <a:pt x="0" y="608"/>
                </a:lnTo>
                <a:cubicBezTo>
                  <a:pt x="0" y="507"/>
                  <a:pt x="76" y="423"/>
                  <a:pt x="177" y="423"/>
                </a:cubicBezTo>
                <a:lnTo>
                  <a:pt x="683" y="423"/>
                </a:lnTo>
                <a:close/>
                <a:moveTo>
                  <a:pt x="152" y="1266"/>
                </a:moveTo>
                <a:lnTo>
                  <a:pt x="152" y="2135"/>
                </a:lnTo>
                <a:cubicBezTo>
                  <a:pt x="152" y="2151"/>
                  <a:pt x="169" y="2160"/>
                  <a:pt x="177" y="2160"/>
                </a:cubicBezTo>
                <a:lnTo>
                  <a:pt x="2134" y="2160"/>
                </a:lnTo>
                <a:cubicBezTo>
                  <a:pt x="2134" y="2160"/>
                  <a:pt x="2142" y="2160"/>
                  <a:pt x="2150" y="2151"/>
                </a:cubicBezTo>
                <a:cubicBezTo>
                  <a:pt x="2150" y="2151"/>
                  <a:pt x="2159" y="2143"/>
                  <a:pt x="2159" y="2135"/>
                </a:cubicBezTo>
                <a:lnTo>
                  <a:pt x="2159" y="1266"/>
                </a:lnTo>
                <a:cubicBezTo>
                  <a:pt x="2075" y="1333"/>
                  <a:pt x="1973" y="1376"/>
                  <a:pt x="1864" y="1376"/>
                </a:cubicBezTo>
                <a:lnTo>
                  <a:pt x="447" y="1376"/>
                </a:lnTo>
                <a:cubicBezTo>
                  <a:pt x="337" y="1376"/>
                  <a:pt x="236" y="1333"/>
                  <a:pt x="152" y="1266"/>
                </a:cubicBezTo>
                <a:close/>
                <a:moveTo>
                  <a:pt x="2159" y="920"/>
                </a:moveTo>
                <a:cubicBezTo>
                  <a:pt x="2159" y="1004"/>
                  <a:pt x="2125" y="1072"/>
                  <a:pt x="2075" y="1131"/>
                </a:cubicBezTo>
                <a:cubicBezTo>
                  <a:pt x="2015" y="1182"/>
                  <a:pt x="1940" y="1215"/>
                  <a:pt x="1864" y="1215"/>
                </a:cubicBezTo>
                <a:lnTo>
                  <a:pt x="447" y="1215"/>
                </a:lnTo>
                <a:cubicBezTo>
                  <a:pt x="371" y="1215"/>
                  <a:pt x="295" y="1182"/>
                  <a:pt x="236" y="1131"/>
                </a:cubicBezTo>
                <a:cubicBezTo>
                  <a:pt x="186" y="1072"/>
                  <a:pt x="152" y="1004"/>
                  <a:pt x="152" y="920"/>
                </a:cubicBezTo>
                <a:lnTo>
                  <a:pt x="152" y="608"/>
                </a:lnTo>
                <a:cubicBezTo>
                  <a:pt x="152" y="600"/>
                  <a:pt x="160" y="591"/>
                  <a:pt x="160" y="591"/>
                </a:cubicBezTo>
                <a:cubicBezTo>
                  <a:pt x="169" y="583"/>
                  <a:pt x="177" y="583"/>
                  <a:pt x="177" y="583"/>
                </a:cubicBezTo>
                <a:lnTo>
                  <a:pt x="2134" y="583"/>
                </a:lnTo>
                <a:cubicBezTo>
                  <a:pt x="2134" y="583"/>
                  <a:pt x="2142" y="583"/>
                  <a:pt x="2150" y="591"/>
                </a:cubicBezTo>
                <a:cubicBezTo>
                  <a:pt x="2150" y="591"/>
                  <a:pt x="2159" y="600"/>
                  <a:pt x="2159" y="608"/>
                </a:cubicBezTo>
                <a:close/>
                <a:moveTo>
                  <a:pt x="1476" y="187"/>
                </a:moveTo>
                <a:lnTo>
                  <a:pt x="1476" y="423"/>
                </a:lnTo>
                <a:lnTo>
                  <a:pt x="843" y="423"/>
                </a:lnTo>
                <a:lnTo>
                  <a:pt x="843" y="187"/>
                </a:lnTo>
                <a:cubicBezTo>
                  <a:pt x="843" y="178"/>
                  <a:pt x="843" y="170"/>
                  <a:pt x="843" y="170"/>
                </a:cubicBezTo>
                <a:cubicBezTo>
                  <a:pt x="852" y="161"/>
                  <a:pt x="860" y="161"/>
                  <a:pt x="869" y="161"/>
                </a:cubicBezTo>
                <a:lnTo>
                  <a:pt x="1442" y="161"/>
                </a:lnTo>
                <a:cubicBezTo>
                  <a:pt x="1450" y="161"/>
                  <a:pt x="1459" y="161"/>
                  <a:pt x="1467" y="170"/>
                </a:cubicBezTo>
                <a:cubicBezTo>
                  <a:pt x="1467" y="170"/>
                  <a:pt x="1476" y="178"/>
                  <a:pt x="1476" y="18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3"/>
          <p:cNvSpPr/>
          <p:nvPr/>
        </p:nvSpPr>
        <p:spPr>
          <a:xfrm>
            <a:off x="3799016" y="4141916"/>
            <a:ext cx="203541" cy="232049"/>
          </a:xfrm>
          <a:custGeom>
            <a:rect b="b" l="l" r="r" t="t"/>
            <a:pathLst>
              <a:path extrusionOk="0" h="2328" w="2042">
                <a:moveTo>
                  <a:pt x="1459" y="211"/>
                </a:moveTo>
                <a:lnTo>
                  <a:pt x="228" y="1274"/>
                </a:lnTo>
                <a:cubicBezTo>
                  <a:pt x="228" y="1282"/>
                  <a:pt x="228" y="1282"/>
                  <a:pt x="220" y="1290"/>
                </a:cubicBezTo>
                <a:cubicBezTo>
                  <a:pt x="220" y="1299"/>
                  <a:pt x="220" y="1299"/>
                  <a:pt x="220" y="1307"/>
                </a:cubicBezTo>
                <a:cubicBezTo>
                  <a:pt x="228" y="1307"/>
                  <a:pt x="228" y="1316"/>
                  <a:pt x="236" y="1316"/>
                </a:cubicBezTo>
                <a:cubicBezTo>
                  <a:pt x="236" y="1324"/>
                  <a:pt x="245" y="1324"/>
                  <a:pt x="245" y="1324"/>
                </a:cubicBezTo>
                <a:lnTo>
                  <a:pt x="827" y="1324"/>
                </a:lnTo>
                <a:cubicBezTo>
                  <a:pt x="835" y="1324"/>
                  <a:pt x="852" y="1324"/>
                  <a:pt x="860" y="1333"/>
                </a:cubicBezTo>
                <a:cubicBezTo>
                  <a:pt x="869" y="1341"/>
                  <a:pt x="886" y="1349"/>
                  <a:pt x="886" y="1358"/>
                </a:cubicBezTo>
                <a:cubicBezTo>
                  <a:pt x="894" y="1366"/>
                  <a:pt x="903" y="1383"/>
                  <a:pt x="903" y="1392"/>
                </a:cubicBezTo>
                <a:cubicBezTo>
                  <a:pt x="903" y="1408"/>
                  <a:pt x="903" y="1417"/>
                  <a:pt x="894" y="1434"/>
                </a:cubicBezTo>
                <a:lnTo>
                  <a:pt x="624" y="2075"/>
                </a:lnTo>
                <a:lnTo>
                  <a:pt x="1805" y="1054"/>
                </a:lnTo>
                <a:cubicBezTo>
                  <a:pt x="1813" y="1046"/>
                  <a:pt x="1813" y="1046"/>
                  <a:pt x="1813" y="1037"/>
                </a:cubicBezTo>
                <a:cubicBezTo>
                  <a:pt x="1822" y="1037"/>
                  <a:pt x="1822" y="1029"/>
                  <a:pt x="1813" y="1021"/>
                </a:cubicBezTo>
                <a:cubicBezTo>
                  <a:pt x="1813" y="1021"/>
                  <a:pt x="1813" y="1012"/>
                  <a:pt x="1805" y="1012"/>
                </a:cubicBezTo>
                <a:cubicBezTo>
                  <a:pt x="1805" y="1012"/>
                  <a:pt x="1796" y="1004"/>
                  <a:pt x="1788" y="1004"/>
                </a:cubicBezTo>
                <a:lnTo>
                  <a:pt x="1231" y="1004"/>
                </a:lnTo>
                <a:cubicBezTo>
                  <a:pt x="1215" y="1004"/>
                  <a:pt x="1206" y="1004"/>
                  <a:pt x="1198" y="995"/>
                </a:cubicBezTo>
                <a:cubicBezTo>
                  <a:pt x="1181" y="987"/>
                  <a:pt x="1172" y="978"/>
                  <a:pt x="1164" y="970"/>
                </a:cubicBezTo>
                <a:cubicBezTo>
                  <a:pt x="1156" y="962"/>
                  <a:pt x="1156" y="945"/>
                  <a:pt x="1156" y="936"/>
                </a:cubicBezTo>
                <a:cubicBezTo>
                  <a:pt x="1156" y="919"/>
                  <a:pt x="1156" y="911"/>
                  <a:pt x="1156" y="894"/>
                </a:cubicBezTo>
                <a:close/>
                <a:moveTo>
                  <a:pt x="1409" y="42"/>
                </a:moveTo>
                <a:cubicBezTo>
                  <a:pt x="1434" y="17"/>
                  <a:pt x="1468" y="9"/>
                  <a:pt x="1501" y="9"/>
                </a:cubicBezTo>
                <a:cubicBezTo>
                  <a:pt x="1535" y="0"/>
                  <a:pt x="1560" y="17"/>
                  <a:pt x="1586" y="34"/>
                </a:cubicBezTo>
                <a:cubicBezTo>
                  <a:pt x="1611" y="51"/>
                  <a:pt x="1636" y="76"/>
                  <a:pt x="1645" y="110"/>
                </a:cubicBezTo>
                <a:cubicBezTo>
                  <a:pt x="1653" y="144"/>
                  <a:pt x="1645" y="169"/>
                  <a:pt x="1636" y="203"/>
                </a:cubicBezTo>
                <a:lnTo>
                  <a:pt x="1350" y="852"/>
                </a:lnTo>
                <a:lnTo>
                  <a:pt x="1788" y="852"/>
                </a:lnTo>
                <a:cubicBezTo>
                  <a:pt x="1965" y="852"/>
                  <a:pt x="2041" y="1063"/>
                  <a:pt x="1915" y="1172"/>
                </a:cubicBezTo>
                <a:lnTo>
                  <a:pt x="607" y="2294"/>
                </a:lnTo>
                <a:cubicBezTo>
                  <a:pt x="591" y="2311"/>
                  <a:pt x="565" y="2319"/>
                  <a:pt x="532" y="2328"/>
                </a:cubicBezTo>
                <a:cubicBezTo>
                  <a:pt x="506" y="2328"/>
                  <a:pt x="481" y="2319"/>
                  <a:pt x="456" y="2302"/>
                </a:cubicBezTo>
                <a:cubicBezTo>
                  <a:pt x="439" y="2285"/>
                  <a:pt x="422" y="2260"/>
                  <a:pt x="413" y="2235"/>
                </a:cubicBezTo>
                <a:cubicBezTo>
                  <a:pt x="405" y="2210"/>
                  <a:pt x="405" y="2184"/>
                  <a:pt x="422" y="2159"/>
                </a:cubicBezTo>
                <a:lnTo>
                  <a:pt x="700" y="1484"/>
                </a:lnTo>
                <a:lnTo>
                  <a:pt x="245" y="1484"/>
                </a:lnTo>
                <a:cubicBezTo>
                  <a:pt x="76" y="1484"/>
                  <a:pt x="0" y="1265"/>
                  <a:pt x="127" y="115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63"/>
          <p:cNvSpPr/>
          <p:nvPr/>
        </p:nvSpPr>
        <p:spPr>
          <a:xfrm>
            <a:off x="4452100" y="4163745"/>
            <a:ext cx="242216" cy="199355"/>
          </a:xfrm>
          <a:custGeom>
            <a:rect b="b" l="l" r="r" t="t"/>
            <a:pathLst>
              <a:path extrusionOk="0" h="2000" w="2430">
                <a:moveTo>
                  <a:pt x="566" y="26"/>
                </a:moveTo>
                <a:cubicBezTo>
                  <a:pt x="574" y="17"/>
                  <a:pt x="583" y="9"/>
                  <a:pt x="599" y="0"/>
                </a:cubicBezTo>
                <a:cubicBezTo>
                  <a:pt x="608" y="0"/>
                  <a:pt x="616" y="0"/>
                  <a:pt x="633" y="0"/>
                </a:cubicBezTo>
                <a:lnTo>
                  <a:pt x="1822" y="0"/>
                </a:lnTo>
                <a:cubicBezTo>
                  <a:pt x="1831" y="0"/>
                  <a:pt x="1847" y="0"/>
                  <a:pt x="1856" y="0"/>
                </a:cubicBezTo>
                <a:cubicBezTo>
                  <a:pt x="1864" y="9"/>
                  <a:pt x="1873" y="17"/>
                  <a:pt x="1881" y="26"/>
                </a:cubicBezTo>
                <a:lnTo>
                  <a:pt x="2412" y="658"/>
                </a:lnTo>
                <a:cubicBezTo>
                  <a:pt x="2421" y="675"/>
                  <a:pt x="2429" y="692"/>
                  <a:pt x="2429" y="709"/>
                </a:cubicBezTo>
                <a:cubicBezTo>
                  <a:pt x="2429" y="726"/>
                  <a:pt x="2421" y="751"/>
                  <a:pt x="2404" y="759"/>
                </a:cubicBezTo>
                <a:lnTo>
                  <a:pt x="1274" y="1974"/>
                </a:lnTo>
                <a:cubicBezTo>
                  <a:pt x="1266" y="1982"/>
                  <a:pt x="1257" y="1991"/>
                  <a:pt x="1249" y="1991"/>
                </a:cubicBezTo>
                <a:cubicBezTo>
                  <a:pt x="1240" y="1999"/>
                  <a:pt x="1223" y="1999"/>
                  <a:pt x="1215" y="1999"/>
                </a:cubicBezTo>
                <a:cubicBezTo>
                  <a:pt x="1207" y="1999"/>
                  <a:pt x="1190" y="1999"/>
                  <a:pt x="1181" y="1991"/>
                </a:cubicBezTo>
                <a:cubicBezTo>
                  <a:pt x="1173" y="1991"/>
                  <a:pt x="1164" y="1982"/>
                  <a:pt x="1156" y="1974"/>
                </a:cubicBezTo>
                <a:lnTo>
                  <a:pt x="26" y="759"/>
                </a:lnTo>
                <a:cubicBezTo>
                  <a:pt x="9" y="751"/>
                  <a:pt x="1" y="726"/>
                  <a:pt x="1" y="709"/>
                </a:cubicBezTo>
                <a:cubicBezTo>
                  <a:pt x="1" y="692"/>
                  <a:pt x="9" y="675"/>
                  <a:pt x="26" y="658"/>
                </a:cubicBezTo>
                <a:lnTo>
                  <a:pt x="566" y="26"/>
                </a:lnTo>
                <a:close/>
                <a:moveTo>
                  <a:pt x="667" y="152"/>
                </a:moveTo>
                <a:lnTo>
                  <a:pt x="186" y="709"/>
                </a:lnTo>
                <a:lnTo>
                  <a:pt x="1215" y="1805"/>
                </a:lnTo>
                <a:lnTo>
                  <a:pt x="2244" y="709"/>
                </a:lnTo>
                <a:lnTo>
                  <a:pt x="178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9" name="Google Shape;1039;p63"/>
          <p:cNvGrpSpPr/>
          <p:nvPr/>
        </p:nvGrpSpPr>
        <p:grpSpPr>
          <a:xfrm>
            <a:off x="5140634" y="1441979"/>
            <a:ext cx="210220" cy="238827"/>
            <a:chOff x="4038000" y="2399050"/>
            <a:chExt cx="52725" cy="59900"/>
          </a:xfrm>
        </p:grpSpPr>
        <p:sp>
          <p:nvSpPr>
            <p:cNvPr id="1040" name="Google Shape;1040;p63"/>
            <p:cNvSpPr/>
            <p:nvPr/>
          </p:nvSpPr>
          <p:spPr>
            <a:xfrm>
              <a:off x="4059700" y="2421400"/>
              <a:ext cx="16050" cy="15825"/>
            </a:xfrm>
            <a:custGeom>
              <a:rect b="b" l="l" r="r" t="t"/>
              <a:pathLst>
                <a:path extrusionOk="0" h="633" w="642">
                  <a:moveTo>
                    <a:pt x="556" y="0"/>
                  </a:moveTo>
                  <a:cubicBezTo>
                    <a:pt x="536" y="0"/>
                    <a:pt x="515" y="9"/>
                    <a:pt x="498" y="26"/>
                  </a:cubicBezTo>
                  <a:lnTo>
                    <a:pt x="245" y="279"/>
                  </a:lnTo>
                  <a:cubicBezTo>
                    <a:pt x="228" y="270"/>
                    <a:pt x="212" y="270"/>
                    <a:pt x="186" y="270"/>
                  </a:cubicBezTo>
                  <a:cubicBezTo>
                    <a:pt x="85" y="270"/>
                    <a:pt x="1" y="346"/>
                    <a:pt x="1" y="447"/>
                  </a:cubicBezTo>
                  <a:cubicBezTo>
                    <a:pt x="1" y="549"/>
                    <a:pt x="85" y="633"/>
                    <a:pt x="186" y="633"/>
                  </a:cubicBezTo>
                  <a:cubicBezTo>
                    <a:pt x="288" y="633"/>
                    <a:pt x="372" y="549"/>
                    <a:pt x="372" y="447"/>
                  </a:cubicBezTo>
                  <a:cubicBezTo>
                    <a:pt x="372" y="431"/>
                    <a:pt x="363" y="405"/>
                    <a:pt x="363" y="388"/>
                  </a:cubicBezTo>
                  <a:lnTo>
                    <a:pt x="608" y="135"/>
                  </a:lnTo>
                  <a:cubicBezTo>
                    <a:pt x="642" y="110"/>
                    <a:pt x="642" y="60"/>
                    <a:pt x="608" y="26"/>
                  </a:cubicBezTo>
                  <a:cubicBezTo>
                    <a:pt x="595" y="9"/>
                    <a:pt x="576" y="0"/>
                    <a:pt x="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4038000" y="2399050"/>
              <a:ext cx="52725" cy="59900"/>
            </a:xfrm>
            <a:custGeom>
              <a:rect b="b" l="l" r="r" t="t"/>
              <a:pathLst>
                <a:path extrusionOk="0" h="2396" w="2109">
                  <a:moveTo>
                    <a:pt x="869" y="1"/>
                  </a:moveTo>
                  <a:cubicBezTo>
                    <a:pt x="827" y="1"/>
                    <a:pt x="793" y="34"/>
                    <a:pt x="793" y="76"/>
                  </a:cubicBezTo>
                  <a:cubicBezTo>
                    <a:pt x="793" y="127"/>
                    <a:pt x="827" y="161"/>
                    <a:pt x="869" y="161"/>
                  </a:cubicBezTo>
                  <a:lnTo>
                    <a:pt x="978" y="161"/>
                  </a:lnTo>
                  <a:lnTo>
                    <a:pt x="978" y="296"/>
                  </a:lnTo>
                  <a:cubicBezTo>
                    <a:pt x="751" y="313"/>
                    <a:pt x="548" y="397"/>
                    <a:pt x="380" y="532"/>
                  </a:cubicBezTo>
                  <a:lnTo>
                    <a:pt x="245" y="397"/>
                  </a:lnTo>
                  <a:cubicBezTo>
                    <a:pt x="211" y="363"/>
                    <a:pt x="160" y="363"/>
                    <a:pt x="127" y="397"/>
                  </a:cubicBezTo>
                  <a:cubicBezTo>
                    <a:pt x="101" y="422"/>
                    <a:pt x="101" y="473"/>
                    <a:pt x="127" y="507"/>
                  </a:cubicBezTo>
                  <a:lnTo>
                    <a:pt x="270" y="641"/>
                  </a:lnTo>
                  <a:cubicBezTo>
                    <a:pt x="101" y="827"/>
                    <a:pt x="0" y="1072"/>
                    <a:pt x="0" y="1341"/>
                  </a:cubicBezTo>
                  <a:cubicBezTo>
                    <a:pt x="0" y="1923"/>
                    <a:pt x="472" y="2396"/>
                    <a:pt x="1054" y="2396"/>
                  </a:cubicBezTo>
                  <a:cubicBezTo>
                    <a:pt x="1636" y="2396"/>
                    <a:pt x="2108" y="1923"/>
                    <a:pt x="2108" y="1341"/>
                  </a:cubicBezTo>
                  <a:cubicBezTo>
                    <a:pt x="2108" y="1072"/>
                    <a:pt x="2007" y="827"/>
                    <a:pt x="1839" y="641"/>
                  </a:cubicBezTo>
                  <a:lnTo>
                    <a:pt x="1982" y="507"/>
                  </a:lnTo>
                  <a:cubicBezTo>
                    <a:pt x="2007" y="473"/>
                    <a:pt x="2007" y="422"/>
                    <a:pt x="1982" y="397"/>
                  </a:cubicBezTo>
                  <a:cubicBezTo>
                    <a:pt x="1948" y="363"/>
                    <a:pt x="1898" y="363"/>
                    <a:pt x="1872" y="397"/>
                  </a:cubicBezTo>
                  <a:lnTo>
                    <a:pt x="1729" y="532"/>
                  </a:lnTo>
                  <a:cubicBezTo>
                    <a:pt x="1560" y="397"/>
                    <a:pt x="1358" y="313"/>
                    <a:pt x="1130" y="296"/>
                  </a:cubicBezTo>
                  <a:lnTo>
                    <a:pt x="1130" y="161"/>
                  </a:lnTo>
                  <a:lnTo>
                    <a:pt x="1240" y="161"/>
                  </a:lnTo>
                  <a:cubicBezTo>
                    <a:pt x="1282" y="161"/>
                    <a:pt x="1316" y="127"/>
                    <a:pt x="1316" y="76"/>
                  </a:cubicBezTo>
                  <a:cubicBezTo>
                    <a:pt x="1316" y="34"/>
                    <a:pt x="1282" y="1"/>
                    <a:pt x="1240" y="1"/>
                  </a:cubicBezTo>
                  <a:close/>
                  <a:moveTo>
                    <a:pt x="1054" y="2244"/>
                  </a:moveTo>
                  <a:cubicBezTo>
                    <a:pt x="1552" y="2244"/>
                    <a:pt x="1948" y="1839"/>
                    <a:pt x="1948" y="1341"/>
                  </a:cubicBezTo>
                  <a:cubicBezTo>
                    <a:pt x="1948" y="852"/>
                    <a:pt x="1552" y="448"/>
                    <a:pt x="1054" y="448"/>
                  </a:cubicBezTo>
                  <a:cubicBezTo>
                    <a:pt x="557" y="448"/>
                    <a:pt x="160" y="852"/>
                    <a:pt x="160" y="1341"/>
                  </a:cubicBezTo>
                  <a:cubicBezTo>
                    <a:pt x="160" y="1839"/>
                    <a:pt x="557" y="2244"/>
                    <a:pt x="1054" y="2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63"/>
          <p:cNvSpPr/>
          <p:nvPr/>
        </p:nvSpPr>
        <p:spPr>
          <a:xfrm>
            <a:off x="5130502" y="4142713"/>
            <a:ext cx="231252" cy="231252"/>
          </a:xfrm>
          <a:custGeom>
            <a:rect b="b" l="l" r="r" t="t"/>
            <a:pathLst>
              <a:path extrusionOk="0" h="2320" w="2320">
                <a:moveTo>
                  <a:pt x="1155" y="152"/>
                </a:moveTo>
                <a:cubicBezTo>
                  <a:pt x="599" y="152"/>
                  <a:pt x="152" y="599"/>
                  <a:pt x="152" y="1156"/>
                </a:cubicBezTo>
                <a:cubicBezTo>
                  <a:pt x="152" y="1712"/>
                  <a:pt x="599" y="2159"/>
                  <a:pt x="1155" y="2159"/>
                </a:cubicBezTo>
                <a:cubicBezTo>
                  <a:pt x="1712" y="2159"/>
                  <a:pt x="2159" y="1712"/>
                  <a:pt x="2159" y="1156"/>
                </a:cubicBezTo>
                <a:cubicBezTo>
                  <a:pt x="2159" y="1004"/>
                  <a:pt x="2125" y="869"/>
                  <a:pt x="2066" y="743"/>
                </a:cubicBezTo>
                <a:cubicBezTo>
                  <a:pt x="2049" y="701"/>
                  <a:pt x="2066" y="658"/>
                  <a:pt x="2108" y="633"/>
                </a:cubicBezTo>
                <a:cubicBezTo>
                  <a:pt x="2142" y="616"/>
                  <a:pt x="2193" y="633"/>
                  <a:pt x="2209" y="675"/>
                </a:cubicBezTo>
                <a:cubicBezTo>
                  <a:pt x="2277" y="819"/>
                  <a:pt x="2319" y="987"/>
                  <a:pt x="2319" y="1156"/>
                </a:cubicBezTo>
                <a:cubicBezTo>
                  <a:pt x="2319" y="1797"/>
                  <a:pt x="1796" y="2320"/>
                  <a:pt x="1155" y="2320"/>
                </a:cubicBezTo>
                <a:cubicBezTo>
                  <a:pt x="514" y="2320"/>
                  <a:pt x="0" y="1797"/>
                  <a:pt x="0" y="1156"/>
                </a:cubicBezTo>
                <a:cubicBezTo>
                  <a:pt x="0" y="515"/>
                  <a:pt x="514" y="1"/>
                  <a:pt x="1155" y="1"/>
                </a:cubicBezTo>
                <a:cubicBezTo>
                  <a:pt x="1324" y="1"/>
                  <a:pt x="1493" y="34"/>
                  <a:pt x="1636" y="102"/>
                </a:cubicBezTo>
                <a:cubicBezTo>
                  <a:pt x="1678" y="119"/>
                  <a:pt x="1695" y="161"/>
                  <a:pt x="1678" y="203"/>
                </a:cubicBezTo>
                <a:cubicBezTo>
                  <a:pt x="1661" y="245"/>
                  <a:pt x="1611" y="262"/>
                  <a:pt x="1569" y="245"/>
                </a:cubicBezTo>
                <a:cubicBezTo>
                  <a:pt x="1442" y="186"/>
                  <a:pt x="1307" y="152"/>
                  <a:pt x="1155" y="152"/>
                </a:cubicBezTo>
                <a:close/>
                <a:moveTo>
                  <a:pt x="2108" y="203"/>
                </a:moveTo>
                <a:cubicBezTo>
                  <a:pt x="2142" y="237"/>
                  <a:pt x="2142" y="287"/>
                  <a:pt x="2108" y="313"/>
                </a:cubicBezTo>
                <a:lnTo>
                  <a:pt x="1425" y="996"/>
                </a:lnTo>
                <a:cubicBezTo>
                  <a:pt x="1459" y="1046"/>
                  <a:pt x="1476" y="1097"/>
                  <a:pt x="1476" y="1156"/>
                </a:cubicBezTo>
                <a:cubicBezTo>
                  <a:pt x="1476" y="1333"/>
                  <a:pt x="1332" y="1476"/>
                  <a:pt x="1155" y="1476"/>
                </a:cubicBezTo>
                <a:cubicBezTo>
                  <a:pt x="978" y="1476"/>
                  <a:pt x="843" y="1333"/>
                  <a:pt x="843" y="1156"/>
                </a:cubicBezTo>
                <a:cubicBezTo>
                  <a:pt x="843" y="979"/>
                  <a:pt x="978" y="844"/>
                  <a:pt x="1155" y="844"/>
                </a:cubicBezTo>
                <a:cubicBezTo>
                  <a:pt x="1214" y="844"/>
                  <a:pt x="1265" y="852"/>
                  <a:pt x="1316" y="886"/>
                </a:cubicBezTo>
                <a:lnTo>
                  <a:pt x="1999" y="203"/>
                </a:lnTo>
                <a:cubicBezTo>
                  <a:pt x="2024" y="178"/>
                  <a:pt x="2075" y="178"/>
                  <a:pt x="2108" y="203"/>
                </a:cubicBezTo>
                <a:close/>
                <a:moveTo>
                  <a:pt x="1155" y="996"/>
                </a:moveTo>
                <a:cubicBezTo>
                  <a:pt x="1071" y="996"/>
                  <a:pt x="995" y="1072"/>
                  <a:pt x="995" y="1156"/>
                </a:cubicBezTo>
                <a:cubicBezTo>
                  <a:pt x="995" y="1240"/>
                  <a:pt x="1071" y="1316"/>
                  <a:pt x="1155" y="1316"/>
                </a:cubicBezTo>
                <a:cubicBezTo>
                  <a:pt x="1240" y="1316"/>
                  <a:pt x="1316" y="1240"/>
                  <a:pt x="1316" y="1156"/>
                </a:cubicBezTo>
                <a:cubicBezTo>
                  <a:pt x="1316" y="1072"/>
                  <a:pt x="1240" y="996"/>
                  <a:pt x="1155" y="9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3"/>
          <p:cNvSpPr/>
          <p:nvPr/>
        </p:nvSpPr>
        <p:spPr>
          <a:xfrm>
            <a:off x="5777706" y="4147797"/>
            <a:ext cx="221982" cy="221184"/>
          </a:xfrm>
          <a:custGeom>
            <a:rect b="b" l="l" r="r" t="t"/>
            <a:pathLst>
              <a:path extrusionOk="0" h="2219" w="2227">
                <a:moveTo>
                  <a:pt x="1898" y="540"/>
                </a:moveTo>
                <a:cubicBezTo>
                  <a:pt x="1763" y="734"/>
                  <a:pt x="1552" y="945"/>
                  <a:pt x="1375" y="1130"/>
                </a:cubicBezTo>
                <a:cubicBezTo>
                  <a:pt x="1375" y="1130"/>
                  <a:pt x="1366" y="1139"/>
                  <a:pt x="1366" y="1139"/>
                </a:cubicBezTo>
                <a:lnTo>
                  <a:pt x="1080" y="852"/>
                </a:lnTo>
                <a:cubicBezTo>
                  <a:pt x="1088" y="852"/>
                  <a:pt x="1088" y="852"/>
                  <a:pt x="1097" y="843"/>
                </a:cubicBezTo>
                <a:cubicBezTo>
                  <a:pt x="1274" y="666"/>
                  <a:pt x="1485" y="464"/>
                  <a:pt x="1678" y="321"/>
                </a:cubicBezTo>
                <a:cubicBezTo>
                  <a:pt x="1771" y="253"/>
                  <a:pt x="1856" y="203"/>
                  <a:pt x="1923" y="186"/>
                </a:cubicBezTo>
                <a:cubicBezTo>
                  <a:pt x="1999" y="160"/>
                  <a:pt x="2024" y="177"/>
                  <a:pt x="2033" y="186"/>
                </a:cubicBezTo>
                <a:cubicBezTo>
                  <a:pt x="2050" y="203"/>
                  <a:pt x="2058" y="228"/>
                  <a:pt x="2041" y="295"/>
                </a:cubicBezTo>
                <a:cubicBezTo>
                  <a:pt x="2016" y="363"/>
                  <a:pt x="1965" y="447"/>
                  <a:pt x="1898" y="540"/>
                </a:cubicBezTo>
                <a:close/>
                <a:moveTo>
                  <a:pt x="979" y="970"/>
                </a:moveTo>
                <a:lnTo>
                  <a:pt x="1248" y="1248"/>
                </a:lnTo>
                <a:cubicBezTo>
                  <a:pt x="1156" y="1324"/>
                  <a:pt x="1071" y="1383"/>
                  <a:pt x="1004" y="1425"/>
                </a:cubicBezTo>
                <a:cubicBezTo>
                  <a:pt x="979" y="1383"/>
                  <a:pt x="953" y="1341"/>
                  <a:pt x="911" y="1307"/>
                </a:cubicBezTo>
                <a:cubicBezTo>
                  <a:pt x="877" y="1274"/>
                  <a:pt x="844" y="1248"/>
                  <a:pt x="801" y="1223"/>
                </a:cubicBezTo>
                <a:cubicBezTo>
                  <a:pt x="835" y="1147"/>
                  <a:pt x="894" y="1063"/>
                  <a:pt x="979" y="970"/>
                </a:cubicBezTo>
                <a:close/>
                <a:moveTo>
                  <a:pt x="650" y="1164"/>
                </a:moveTo>
                <a:cubicBezTo>
                  <a:pt x="489" y="1139"/>
                  <a:pt x="321" y="1181"/>
                  <a:pt x="194" y="1307"/>
                </a:cubicBezTo>
                <a:cubicBezTo>
                  <a:pt x="144" y="1366"/>
                  <a:pt x="102" y="1442"/>
                  <a:pt x="76" y="1527"/>
                </a:cubicBezTo>
                <a:cubicBezTo>
                  <a:pt x="51" y="1611"/>
                  <a:pt x="34" y="1704"/>
                  <a:pt x="17" y="1788"/>
                </a:cubicBezTo>
                <a:cubicBezTo>
                  <a:pt x="9" y="1881"/>
                  <a:pt x="0" y="1957"/>
                  <a:pt x="0" y="2024"/>
                </a:cubicBezTo>
                <a:cubicBezTo>
                  <a:pt x="0" y="2058"/>
                  <a:pt x="0" y="2083"/>
                  <a:pt x="0" y="2108"/>
                </a:cubicBezTo>
                <a:cubicBezTo>
                  <a:pt x="0" y="2117"/>
                  <a:pt x="9" y="2125"/>
                  <a:pt x="9" y="2142"/>
                </a:cubicBezTo>
                <a:cubicBezTo>
                  <a:pt x="9" y="2142"/>
                  <a:pt x="9" y="2151"/>
                  <a:pt x="17" y="2159"/>
                </a:cubicBezTo>
                <a:cubicBezTo>
                  <a:pt x="17" y="2167"/>
                  <a:pt x="17" y="2176"/>
                  <a:pt x="34" y="2193"/>
                </a:cubicBezTo>
                <a:cubicBezTo>
                  <a:pt x="43" y="2201"/>
                  <a:pt x="59" y="2210"/>
                  <a:pt x="68" y="2210"/>
                </a:cubicBezTo>
                <a:cubicBezTo>
                  <a:pt x="68" y="2210"/>
                  <a:pt x="76" y="2218"/>
                  <a:pt x="85" y="2218"/>
                </a:cubicBezTo>
                <a:cubicBezTo>
                  <a:pt x="93" y="2218"/>
                  <a:pt x="102" y="2218"/>
                  <a:pt x="118" y="2218"/>
                </a:cubicBezTo>
                <a:cubicBezTo>
                  <a:pt x="135" y="2218"/>
                  <a:pt x="169" y="2218"/>
                  <a:pt x="194" y="2218"/>
                </a:cubicBezTo>
                <a:cubicBezTo>
                  <a:pt x="262" y="2218"/>
                  <a:pt x="346" y="2218"/>
                  <a:pt x="430" y="2201"/>
                </a:cubicBezTo>
                <a:cubicBezTo>
                  <a:pt x="515" y="2193"/>
                  <a:pt x="616" y="2176"/>
                  <a:pt x="692" y="2151"/>
                </a:cubicBezTo>
                <a:cubicBezTo>
                  <a:pt x="776" y="2117"/>
                  <a:pt x="861" y="2083"/>
                  <a:pt x="911" y="2024"/>
                </a:cubicBezTo>
                <a:cubicBezTo>
                  <a:pt x="1038" y="1906"/>
                  <a:pt x="1088" y="1729"/>
                  <a:pt x="1054" y="1569"/>
                </a:cubicBezTo>
                <a:cubicBezTo>
                  <a:pt x="1181" y="1510"/>
                  <a:pt x="1333" y="1400"/>
                  <a:pt x="1493" y="1240"/>
                </a:cubicBezTo>
                <a:cubicBezTo>
                  <a:pt x="1670" y="1063"/>
                  <a:pt x="1881" y="835"/>
                  <a:pt x="2024" y="633"/>
                </a:cubicBezTo>
                <a:cubicBezTo>
                  <a:pt x="2100" y="531"/>
                  <a:pt x="2159" y="430"/>
                  <a:pt x="2184" y="346"/>
                </a:cubicBezTo>
                <a:cubicBezTo>
                  <a:pt x="2218" y="253"/>
                  <a:pt x="2227" y="152"/>
                  <a:pt x="2151" y="76"/>
                </a:cubicBezTo>
                <a:cubicBezTo>
                  <a:pt x="2075" y="0"/>
                  <a:pt x="1965" y="0"/>
                  <a:pt x="1881" y="34"/>
                </a:cubicBezTo>
                <a:cubicBezTo>
                  <a:pt x="1788" y="59"/>
                  <a:pt x="1687" y="118"/>
                  <a:pt x="1586" y="194"/>
                </a:cubicBezTo>
                <a:cubicBezTo>
                  <a:pt x="1383" y="338"/>
                  <a:pt x="1164" y="557"/>
                  <a:pt x="979" y="734"/>
                </a:cubicBezTo>
                <a:cubicBezTo>
                  <a:pt x="827" y="894"/>
                  <a:pt x="717" y="1037"/>
                  <a:pt x="650" y="1164"/>
                </a:cubicBezTo>
                <a:close/>
                <a:moveTo>
                  <a:pt x="801" y="1417"/>
                </a:moveTo>
                <a:cubicBezTo>
                  <a:pt x="936" y="1560"/>
                  <a:pt x="936" y="1780"/>
                  <a:pt x="801" y="1914"/>
                </a:cubicBezTo>
                <a:cubicBezTo>
                  <a:pt x="776" y="1948"/>
                  <a:pt x="726" y="1974"/>
                  <a:pt x="650" y="1999"/>
                </a:cubicBezTo>
                <a:cubicBezTo>
                  <a:pt x="574" y="2016"/>
                  <a:pt x="489" y="2033"/>
                  <a:pt x="414" y="2049"/>
                </a:cubicBezTo>
                <a:cubicBezTo>
                  <a:pt x="329" y="2058"/>
                  <a:pt x="253" y="2066"/>
                  <a:pt x="194" y="2066"/>
                </a:cubicBezTo>
                <a:cubicBezTo>
                  <a:pt x="186" y="2066"/>
                  <a:pt x="169" y="2066"/>
                  <a:pt x="161" y="2066"/>
                </a:cubicBezTo>
                <a:cubicBezTo>
                  <a:pt x="161" y="2049"/>
                  <a:pt x="161" y="2041"/>
                  <a:pt x="161" y="2024"/>
                </a:cubicBezTo>
                <a:cubicBezTo>
                  <a:pt x="161" y="1974"/>
                  <a:pt x="161" y="1898"/>
                  <a:pt x="177" y="1813"/>
                </a:cubicBezTo>
                <a:cubicBezTo>
                  <a:pt x="186" y="1729"/>
                  <a:pt x="203" y="1645"/>
                  <a:pt x="228" y="1577"/>
                </a:cubicBezTo>
                <a:cubicBezTo>
                  <a:pt x="253" y="1501"/>
                  <a:pt x="279" y="1451"/>
                  <a:pt x="304" y="1417"/>
                </a:cubicBezTo>
                <a:cubicBezTo>
                  <a:pt x="447" y="1282"/>
                  <a:pt x="667" y="1282"/>
                  <a:pt x="801" y="141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63"/>
          <p:cNvSpPr/>
          <p:nvPr/>
        </p:nvSpPr>
        <p:spPr>
          <a:xfrm>
            <a:off x="3123205" y="780400"/>
            <a:ext cx="210220" cy="225371"/>
          </a:xfrm>
          <a:custGeom>
            <a:rect b="b" l="l" r="r" t="t"/>
            <a:pathLst>
              <a:path extrusionOk="0" h="2261" w="2109">
                <a:moveTo>
                  <a:pt x="1054" y="1"/>
                </a:moveTo>
                <a:cubicBezTo>
                  <a:pt x="666" y="1"/>
                  <a:pt x="321" y="271"/>
                  <a:pt x="321" y="633"/>
                </a:cubicBezTo>
                <a:lnTo>
                  <a:pt x="321" y="1106"/>
                </a:lnTo>
                <a:cubicBezTo>
                  <a:pt x="321" y="1173"/>
                  <a:pt x="295" y="1241"/>
                  <a:pt x="262" y="1300"/>
                </a:cubicBezTo>
                <a:lnTo>
                  <a:pt x="26" y="1645"/>
                </a:lnTo>
                <a:cubicBezTo>
                  <a:pt x="9" y="1671"/>
                  <a:pt x="0" y="1704"/>
                  <a:pt x="0" y="1738"/>
                </a:cubicBezTo>
                <a:cubicBezTo>
                  <a:pt x="0" y="1822"/>
                  <a:pt x="68" y="1898"/>
                  <a:pt x="160" y="1898"/>
                </a:cubicBezTo>
                <a:lnTo>
                  <a:pt x="683" y="1898"/>
                </a:lnTo>
                <a:cubicBezTo>
                  <a:pt x="683" y="2101"/>
                  <a:pt x="852" y="2261"/>
                  <a:pt x="1054" y="2261"/>
                </a:cubicBezTo>
                <a:cubicBezTo>
                  <a:pt x="1257" y="2261"/>
                  <a:pt x="1425" y="2101"/>
                  <a:pt x="1425" y="1898"/>
                </a:cubicBezTo>
                <a:lnTo>
                  <a:pt x="1948" y="1898"/>
                </a:lnTo>
                <a:cubicBezTo>
                  <a:pt x="2041" y="1898"/>
                  <a:pt x="2108" y="1822"/>
                  <a:pt x="2108" y="1738"/>
                </a:cubicBezTo>
                <a:cubicBezTo>
                  <a:pt x="2108" y="1704"/>
                  <a:pt x="2100" y="1671"/>
                  <a:pt x="2083" y="1645"/>
                </a:cubicBezTo>
                <a:lnTo>
                  <a:pt x="1847" y="1300"/>
                </a:lnTo>
                <a:cubicBezTo>
                  <a:pt x="1813" y="1241"/>
                  <a:pt x="1796" y="1173"/>
                  <a:pt x="1796" y="1106"/>
                </a:cubicBezTo>
                <a:lnTo>
                  <a:pt x="1796" y="633"/>
                </a:lnTo>
                <a:cubicBezTo>
                  <a:pt x="1796" y="271"/>
                  <a:pt x="1442" y="1"/>
                  <a:pt x="1054" y="1"/>
                </a:cubicBezTo>
                <a:close/>
                <a:moveTo>
                  <a:pt x="472" y="633"/>
                </a:moveTo>
                <a:cubicBezTo>
                  <a:pt x="472" y="380"/>
                  <a:pt x="725" y="153"/>
                  <a:pt x="1054" y="153"/>
                </a:cubicBezTo>
                <a:cubicBezTo>
                  <a:pt x="1383" y="153"/>
                  <a:pt x="1636" y="380"/>
                  <a:pt x="1636" y="633"/>
                </a:cubicBezTo>
                <a:lnTo>
                  <a:pt x="1636" y="1106"/>
                </a:lnTo>
                <a:cubicBezTo>
                  <a:pt x="1636" y="1207"/>
                  <a:pt x="1661" y="1300"/>
                  <a:pt x="1721" y="1384"/>
                </a:cubicBezTo>
                <a:lnTo>
                  <a:pt x="1948" y="1730"/>
                </a:lnTo>
                <a:cubicBezTo>
                  <a:pt x="1948" y="1730"/>
                  <a:pt x="1948" y="1730"/>
                  <a:pt x="1948" y="1738"/>
                </a:cubicBezTo>
                <a:cubicBezTo>
                  <a:pt x="1948" y="1738"/>
                  <a:pt x="1948" y="1738"/>
                  <a:pt x="1948" y="1738"/>
                </a:cubicBezTo>
                <a:cubicBezTo>
                  <a:pt x="1948" y="1738"/>
                  <a:pt x="1948" y="1738"/>
                  <a:pt x="1948" y="1738"/>
                </a:cubicBezTo>
                <a:cubicBezTo>
                  <a:pt x="1948" y="1738"/>
                  <a:pt x="1948" y="1738"/>
                  <a:pt x="1948" y="1738"/>
                </a:cubicBezTo>
                <a:cubicBezTo>
                  <a:pt x="1948" y="1738"/>
                  <a:pt x="1948" y="1738"/>
                  <a:pt x="1948" y="1738"/>
                </a:cubicBezTo>
                <a:lnTo>
                  <a:pt x="160" y="1738"/>
                </a:lnTo>
                <a:cubicBezTo>
                  <a:pt x="160" y="1738"/>
                  <a:pt x="160" y="1738"/>
                  <a:pt x="160" y="1738"/>
                </a:cubicBezTo>
                <a:cubicBezTo>
                  <a:pt x="160" y="1738"/>
                  <a:pt x="160" y="1738"/>
                  <a:pt x="160" y="1738"/>
                </a:cubicBezTo>
                <a:cubicBezTo>
                  <a:pt x="160" y="1738"/>
                  <a:pt x="160" y="1738"/>
                  <a:pt x="160" y="1738"/>
                </a:cubicBezTo>
                <a:cubicBezTo>
                  <a:pt x="160" y="1738"/>
                  <a:pt x="160" y="1738"/>
                  <a:pt x="160" y="1738"/>
                </a:cubicBezTo>
                <a:cubicBezTo>
                  <a:pt x="160" y="1730"/>
                  <a:pt x="160" y="1730"/>
                  <a:pt x="160" y="1730"/>
                </a:cubicBezTo>
                <a:lnTo>
                  <a:pt x="388" y="1384"/>
                </a:lnTo>
                <a:cubicBezTo>
                  <a:pt x="447" y="1300"/>
                  <a:pt x="472" y="1207"/>
                  <a:pt x="472" y="1106"/>
                </a:cubicBezTo>
                <a:close/>
                <a:moveTo>
                  <a:pt x="1265" y="1898"/>
                </a:moveTo>
                <a:lnTo>
                  <a:pt x="844" y="1898"/>
                </a:lnTo>
                <a:cubicBezTo>
                  <a:pt x="844" y="2008"/>
                  <a:pt x="936" y="2109"/>
                  <a:pt x="1054" y="2109"/>
                </a:cubicBezTo>
                <a:cubicBezTo>
                  <a:pt x="1172" y="2109"/>
                  <a:pt x="1265" y="2008"/>
                  <a:pt x="1265" y="18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5" name="Google Shape;1045;p63"/>
          <p:cNvGrpSpPr/>
          <p:nvPr/>
        </p:nvGrpSpPr>
        <p:grpSpPr>
          <a:xfrm>
            <a:off x="2450737" y="780419"/>
            <a:ext cx="210320" cy="225371"/>
            <a:chOff x="3363350" y="2233125"/>
            <a:chExt cx="52750" cy="56525"/>
          </a:xfrm>
        </p:grpSpPr>
        <p:sp>
          <p:nvSpPr>
            <p:cNvPr id="1046" name="Google Shape;1046;p63"/>
            <p:cNvSpPr/>
            <p:nvPr/>
          </p:nvSpPr>
          <p:spPr>
            <a:xfrm>
              <a:off x="3363350" y="2233125"/>
              <a:ext cx="52750" cy="47475"/>
            </a:xfrm>
            <a:custGeom>
              <a:rect b="b" l="l" r="r" t="t"/>
              <a:pathLst>
                <a:path extrusionOk="0" h="1899" w="2110">
                  <a:moveTo>
                    <a:pt x="1055" y="1"/>
                  </a:moveTo>
                  <a:cubicBezTo>
                    <a:pt x="667" y="1"/>
                    <a:pt x="321" y="271"/>
                    <a:pt x="321" y="633"/>
                  </a:cubicBezTo>
                  <a:lnTo>
                    <a:pt x="321" y="1106"/>
                  </a:lnTo>
                  <a:cubicBezTo>
                    <a:pt x="321" y="1173"/>
                    <a:pt x="296" y="1241"/>
                    <a:pt x="262" y="1300"/>
                  </a:cubicBezTo>
                  <a:lnTo>
                    <a:pt x="26" y="1645"/>
                  </a:lnTo>
                  <a:cubicBezTo>
                    <a:pt x="9" y="1671"/>
                    <a:pt x="1" y="1704"/>
                    <a:pt x="1" y="1738"/>
                  </a:cubicBezTo>
                  <a:cubicBezTo>
                    <a:pt x="1" y="1822"/>
                    <a:pt x="68" y="1898"/>
                    <a:pt x="161" y="1898"/>
                  </a:cubicBezTo>
                  <a:lnTo>
                    <a:pt x="1949" y="1898"/>
                  </a:lnTo>
                  <a:cubicBezTo>
                    <a:pt x="2042" y="1898"/>
                    <a:pt x="2109" y="1822"/>
                    <a:pt x="2109" y="1738"/>
                  </a:cubicBezTo>
                  <a:cubicBezTo>
                    <a:pt x="2109" y="1704"/>
                    <a:pt x="2101" y="1671"/>
                    <a:pt x="2084" y="1645"/>
                  </a:cubicBezTo>
                  <a:lnTo>
                    <a:pt x="1848" y="1300"/>
                  </a:lnTo>
                  <a:cubicBezTo>
                    <a:pt x="1814" y="1241"/>
                    <a:pt x="1797" y="1173"/>
                    <a:pt x="1797" y="1106"/>
                  </a:cubicBezTo>
                  <a:lnTo>
                    <a:pt x="1797" y="633"/>
                  </a:lnTo>
                  <a:cubicBezTo>
                    <a:pt x="1797" y="271"/>
                    <a:pt x="1443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3"/>
            <p:cNvSpPr/>
            <p:nvPr/>
          </p:nvSpPr>
          <p:spPr>
            <a:xfrm>
              <a:off x="3380850" y="2283100"/>
              <a:ext cx="17750" cy="6550"/>
            </a:xfrm>
            <a:custGeom>
              <a:rect b="b" l="l" r="r" t="t"/>
              <a:pathLst>
                <a:path extrusionOk="0" h="262" w="710">
                  <a:moveTo>
                    <a:pt x="1" y="0"/>
                  </a:moveTo>
                  <a:cubicBezTo>
                    <a:pt x="43" y="152"/>
                    <a:pt x="186" y="262"/>
                    <a:pt x="355" y="262"/>
                  </a:cubicBezTo>
                  <a:cubicBezTo>
                    <a:pt x="524" y="262"/>
                    <a:pt x="667" y="152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63"/>
          <p:cNvGrpSpPr/>
          <p:nvPr/>
        </p:nvGrpSpPr>
        <p:grpSpPr>
          <a:xfrm>
            <a:off x="3784721" y="779622"/>
            <a:ext cx="232149" cy="232049"/>
            <a:chOff x="3697925" y="2232925"/>
            <a:chExt cx="58225" cy="58200"/>
          </a:xfrm>
        </p:grpSpPr>
        <p:sp>
          <p:nvSpPr>
            <p:cNvPr id="1049" name="Google Shape;1049;p63"/>
            <p:cNvSpPr/>
            <p:nvPr/>
          </p:nvSpPr>
          <p:spPr>
            <a:xfrm>
              <a:off x="3697925" y="2232925"/>
              <a:ext cx="58225" cy="58200"/>
            </a:xfrm>
            <a:custGeom>
              <a:rect b="b" l="l" r="r" t="t"/>
              <a:pathLst>
                <a:path extrusionOk="0" h="2328" w="2329">
                  <a:moveTo>
                    <a:pt x="26" y="26"/>
                  </a:moveTo>
                  <a:cubicBezTo>
                    <a:pt x="60" y="0"/>
                    <a:pt x="111" y="0"/>
                    <a:pt x="136" y="26"/>
                  </a:cubicBezTo>
                  <a:lnTo>
                    <a:pt x="2303" y="2193"/>
                  </a:lnTo>
                  <a:cubicBezTo>
                    <a:pt x="2328" y="2218"/>
                    <a:pt x="2328" y="2269"/>
                    <a:pt x="2303" y="2303"/>
                  </a:cubicBezTo>
                  <a:cubicBezTo>
                    <a:pt x="2269" y="2328"/>
                    <a:pt x="2219" y="2328"/>
                    <a:pt x="2193" y="2303"/>
                  </a:cubicBezTo>
                  <a:lnTo>
                    <a:pt x="1789" y="1906"/>
                  </a:lnTo>
                  <a:lnTo>
                    <a:pt x="1536" y="1906"/>
                  </a:lnTo>
                  <a:cubicBezTo>
                    <a:pt x="1536" y="2109"/>
                    <a:pt x="1367" y="2269"/>
                    <a:pt x="1165" y="2269"/>
                  </a:cubicBezTo>
                  <a:cubicBezTo>
                    <a:pt x="962" y="2269"/>
                    <a:pt x="794" y="2109"/>
                    <a:pt x="794" y="1906"/>
                  </a:cubicBezTo>
                  <a:lnTo>
                    <a:pt x="271" y="1906"/>
                  </a:lnTo>
                  <a:cubicBezTo>
                    <a:pt x="178" y="1906"/>
                    <a:pt x="111" y="1830"/>
                    <a:pt x="111" y="1746"/>
                  </a:cubicBezTo>
                  <a:cubicBezTo>
                    <a:pt x="111" y="1712"/>
                    <a:pt x="119" y="1679"/>
                    <a:pt x="136" y="1653"/>
                  </a:cubicBezTo>
                  <a:lnTo>
                    <a:pt x="372" y="1308"/>
                  </a:lnTo>
                  <a:cubicBezTo>
                    <a:pt x="406" y="1249"/>
                    <a:pt x="431" y="1181"/>
                    <a:pt x="431" y="1114"/>
                  </a:cubicBezTo>
                  <a:lnTo>
                    <a:pt x="431" y="641"/>
                  </a:lnTo>
                  <a:cubicBezTo>
                    <a:pt x="431" y="608"/>
                    <a:pt x="431" y="574"/>
                    <a:pt x="431" y="549"/>
                  </a:cubicBezTo>
                  <a:lnTo>
                    <a:pt x="26" y="144"/>
                  </a:lnTo>
                  <a:cubicBezTo>
                    <a:pt x="1" y="110"/>
                    <a:pt x="1" y="59"/>
                    <a:pt x="26" y="26"/>
                  </a:cubicBezTo>
                  <a:close/>
                  <a:moveTo>
                    <a:pt x="954" y="1906"/>
                  </a:moveTo>
                  <a:cubicBezTo>
                    <a:pt x="954" y="2016"/>
                    <a:pt x="1047" y="2117"/>
                    <a:pt x="1165" y="2117"/>
                  </a:cubicBezTo>
                  <a:cubicBezTo>
                    <a:pt x="1283" y="2117"/>
                    <a:pt x="1375" y="2016"/>
                    <a:pt x="1375" y="1906"/>
                  </a:cubicBezTo>
                  <a:close/>
                  <a:moveTo>
                    <a:pt x="583" y="700"/>
                  </a:moveTo>
                  <a:lnTo>
                    <a:pt x="1628" y="1746"/>
                  </a:lnTo>
                  <a:lnTo>
                    <a:pt x="271" y="1746"/>
                  </a:lnTo>
                  <a:cubicBezTo>
                    <a:pt x="271" y="1746"/>
                    <a:pt x="271" y="1746"/>
                    <a:pt x="271" y="1746"/>
                  </a:cubicBezTo>
                  <a:cubicBezTo>
                    <a:pt x="271" y="1746"/>
                    <a:pt x="271" y="1746"/>
                    <a:pt x="271" y="1746"/>
                  </a:cubicBezTo>
                  <a:cubicBezTo>
                    <a:pt x="271" y="1746"/>
                    <a:pt x="271" y="1746"/>
                    <a:pt x="271" y="1746"/>
                  </a:cubicBezTo>
                  <a:cubicBezTo>
                    <a:pt x="271" y="1746"/>
                    <a:pt x="271" y="1746"/>
                    <a:pt x="271" y="1746"/>
                  </a:cubicBezTo>
                  <a:cubicBezTo>
                    <a:pt x="271" y="1738"/>
                    <a:pt x="271" y="1738"/>
                    <a:pt x="271" y="1738"/>
                  </a:cubicBezTo>
                  <a:lnTo>
                    <a:pt x="498" y="1392"/>
                  </a:lnTo>
                  <a:cubicBezTo>
                    <a:pt x="557" y="1308"/>
                    <a:pt x="583" y="1215"/>
                    <a:pt x="583" y="11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3713525" y="2233125"/>
              <a:ext cx="37550" cy="40825"/>
            </a:xfrm>
            <a:custGeom>
              <a:rect b="b" l="l" r="r" t="t"/>
              <a:pathLst>
                <a:path extrusionOk="0" h="1633" w="1502">
                  <a:moveTo>
                    <a:pt x="541" y="1"/>
                  </a:moveTo>
                  <a:cubicBezTo>
                    <a:pt x="355" y="1"/>
                    <a:pt x="178" y="60"/>
                    <a:pt x="43" y="161"/>
                  </a:cubicBezTo>
                  <a:cubicBezTo>
                    <a:pt x="43" y="161"/>
                    <a:pt x="43" y="170"/>
                    <a:pt x="35" y="170"/>
                  </a:cubicBezTo>
                  <a:cubicBezTo>
                    <a:pt x="1" y="195"/>
                    <a:pt x="1" y="245"/>
                    <a:pt x="26" y="279"/>
                  </a:cubicBezTo>
                  <a:cubicBezTo>
                    <a:pt x="40" y="298"/>
                    <a:pt x="63" y="309"/>
                    <a:pt x="85" y="309"/>
                  </a:cubicBezTo>
                  <a:cubicBezTo>
                    <a:pt x="103" y="309"/>
                    <a:pt x="121" y="302"/>
                    <a:pt x="136" y="288"/>
                  </a:cubicBezTo>
                  <a:lnTo>
                    <a:pt x="144" y="288"/>
                  </a:lnTo>
                  <a:cubicBezTo>
                    <a:pt x="246" y="203"/>
                    <a:pt x="389" y="153"/>
                    <a:pt x="541" y="153"/>
                  </a:cubicBezTo>
                  <a:cubicBezTo>
                    <a:pt x="870" y="153"/>
                    <a:pt x="1123" y="380"/>
                    <a:pt x="1123" y="633"/>
                  </a:cubicBezTo>
                  <a:lnTo>
                    <a:pt x="1123" y="1106"/>
                  </a:lnTo>
                  <a:cubicBezTo>
                    <a:pt x="1123" y="1207"/>
                    <a:pt x="1148" y="1300"/>
                    <a:pt x="1207" y="1384"/>
                  </a:cubicBezTo>
                  <a:lnTo>
                    <a:pt x="1342" y="1595"/>
                  </a:lnTo>
                  <a:cubicBezTo>
                    <a:pt x="1359" y="1617"/>
                    <a:pt x="1387" y="1632"/>
                    <a:pt x="1414" y="1632"/>
                  </a:cubicBezTo>
                  <a:cubicBezTo>
                    <a:pt x="1427" y="1632"/>
                    <a:pt x="1440" y="1628"/>
                    <a:pt x="1451" y="1620"/>
                  </a:cubicBezTo>
                  <a:cubicBezTo>
                    <a:pt x="1494" y="1595"/>
                    <a:pt x="1502" y="1544"/>
                    <a:pt x="1477" y="1510"/>
                  </a:cubicBezTo>
                  <a:lnTo>
                    <a:pt x="1333" y="1300"/>
                  </a:lnTo>
                  <a:cubicBezTo>
                    <a:pt x="1300" y="1241"/>
                    <a:pt x="1283" y="1173"/>
                    <a:pt x="1283" y="1106"/>
                  </a:cubicBezTo>
                  <a:lnTo>
                    <a:pt x="1283" y="633"/>
                  </a:lnTo>
                  <a:cubicBezTo>
                    <a:pt x="1283" y="271"/>
                    <a:pt x="929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Google Shape;1051;p63"/>
          <p:cNvSpPr/>
          <p:nvPr/>
        </p:nvSpPr>
        <p:spPr>
          <a:xfrm>
            <a:off x="5130502" y="2812919"/>
            <a:ext cx="231252" cy="205236"/>
          </a:xfrm>
          <a:custGeom>
            <a:rect b="b" l="l" r="r" t="t"/>
            <a:pathLst>
              <a:path extrusionOk="0" h="2059" w="2320">
                <a:moveTo>
                  <a:pt x="396" y="119"/>
                </a:moveTo>
                <a:cubicBezTo>
                  <a:pt x="422" y="51"/>
                  <a:pt x="489" y="1"/>
                  <a:pt x="565" y="1"/>
                </a:cubicBezTo>
                <a:lnTo>
                  <a:pt x="1746" y="1"/>
                </a:lnTo>
                <a:cubicBezTo>
                  <a:pt x="1822" y="1"/>
                  <a:pt x="1889" y="51"/>
                  <a:pt x="1914" y="119"/>
                </a:cubicBezTo>
                <a:lnTo>
                  <a:pt x="2311" y="1046"/>
                </a:lnTo>
                <a:cubicBezTo>
                  <a:pt x="2311" y="1055"/>
                  <a:pt x="2319" y="1063"/>
                  <a:pt x="2319" y="1080"/>
                </a:cubicBezTo>
                <a:lnTo>
                  <a:pt x="2319" y="1873"/>
                </a:lnTo>
                <a:cubicBezTo>
                  <a:pt x="2319" y="1974"/>
                  <a:pt x="2235" y="2058"/>
                  <a:pt x="2134" y="2058"/>
                </a:cubicBezTo>
                <a:lnTo>
                  <a:pt x="177" y="2058"/>
                </a:lnTo>
                <a:cubicBezTo>
                  <a:pt x="76" y="2058"/>
                  <a:pt x="0" y="1974"/>
                  <a:pt x="0" y="1873"/>
                </a:cubicBezTo>
                <a:lnTo>
                  <a:pt x="0" y="1080"/>
                </a:lnTo>
                <a:cubicBezTo>
                  <a:pt x="0" y="1072"/>
                  <a:pt x="0" y="1063"/>
                  <a:pt x="0" y="1055"/>
                </a:cubicBezTo>
                <a:close/>
                <a:moveTo>
                  <a:pt x="565" y="161"/>
                </a:moveTo>
                <a:cubicBezTo>
                  <a:pt x="557" y="161"/>
                  <a:pt x="548" y="169"/>
                  <a:pt x="540" y="178"/>
                </a:cubicBezTo>
                <a:lnTo>
                  <a:pt x="194" y="1004"/>
                </a:lnTo>
                <a:lnTo>
                  <a:pt x="734" y="1004"/>
                </a:lnTo>
                <a:cubicBezTo>
                  <a:pt x="759" y="1004"/>
                  <a:pt x="784" y="1021"/>
                  <a:pt x="801" y="1046"/>
                </a:cubicBezTo>
                <a:lnTo>
                  <a:pt x="961" y="1325"/>
                </a:lnTo>
                <a:lnTo>
                  <a:pt x="1349" y="1325"/>
                </a:lnTo>
                <a:lnTo>
                  <a:pt x="1509" y="1046"/>
                </a:lnTo>
                <a:cubicBezTo>
                  <a:pt x="1526" y="1021"/>
                  <a:pt x="1552" y="1004"/>
                  <a:pt x="1577" y="1004"/>
                </a:cubicBezTo>
                <a:lnTo>
                  <a:pt x="2117" y="996"/>
                </a:lnTo>
                <a:lnTo>
                  <a:pt x="1771" y="178"/>
                </a:lnTo>
                <a:cubicBezTo>
                  <a:pt x="1762" y="169"/>
                  <a:pt x="1754" y="161"/>
                  <a:pt x="1746" y="161"/>
                </a:cubicBezTo>
                <a:close/>
                <a:moveTo>
                  <a:pt x="2159" y="1156"/>
                </a:moveTo>
                <a:lnTo>
                  <a:pt x="1619" y="1164"/>
                </a:lnTo>
                <a:lnTo>
                  <a:pt x="1459" y="1443"/>
                </a:lnTo>
                <a:cubicBezTo>
                  <a:pt x="1450" y="1460"/>
                  <a:pt x="1417" y="1476"/>
                  <a:pt x="1391" y="1476"/>
                </a:cubicBezTo>
                <a:lnTo>
                  <a:pt x="919" y="1476"/>
                </a:lnTo>
                <a:cubicBezTo>
                  <a:pt x="894" y="1476"/>
                  <a:pt x="860" y="1460"/>
                  <a:pt x="852" y="1443"/>
                </a:cubicBezTo>
                <a:lnTo>
                  <a:pt x="692" y="1164"/>
                </a:lnTo>
                <a:lnTo>
                  <a:pt x="152" y="1164"/>
                </a:lnTo>
                <a:lnTo>
                  <a:pt x="152" y="1873"/>
                </a:lnTo>
                <a:cubicBezTo>
                  <a:pt x="152" y="1890"/>
                  <a:pt x="169" y="1898"/>
                  <a:pt x="177" y="1898"/>
                </a:cubicBezTo>
                <a:lnTo>
                  <a:pt x="2134" y="1898"/>
                </a:lnTo>
                <a:cubicBezTo>
                  <a:pt x="2142" y="1898"/>
                  <a:pt x="2159" y="1890"/>
                  <a:pt x="2159" y="18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3"/>
          <p:cNvSpPr/>
          <p:nvPr/>
        </p:nvSpPr>
        <p:spPr>
          <a:xfrm>
            <a:off x="1778262" y="2797768"/>
            <a:ext cx="232946" cy="231252"/>
          </a:xfrm>
          <a:custGeom>
            <a:rect b="b" l="l" r="r" t="t"/>
            <a:pathLst>
              <a:path extrusionOk="0" h="2320" w="2337">
                <a:moveTo>
                  <a:pt x="1029" y="1"/>
                </a:moveTo>
                <a:cubicBezTo>
                  <a:pt x="1072" y="1"/>
                  <a:pt x="1105" y="35"/>
                  <a:pt x="1105" y="77"/>
                </a:cubicBezTo>
                <a:lnTo>
                  <a:pt x="1105" y="313"/>
                </a:lnTo>
                <a:lnTo>
                  <a:pt x="1797" y="313"/>
                </a:lnTo>
                <a:cubicBezTo>
                  <a:pt x="1839" y="313"/>
                  <a:pt x="1881" y="330"/>
                  <a:pt x="1915" y="355"/>
                </a:cubicBezTo>
                <a:lnTo>
                  <a:pt x="2252" y="650"/>
                </a:lnTo>
                <a:cubicBezTo>
                  <a:pt x="2336" y="718"/>
                  <a:pt x="2336" y="853"/>
                  <a:pt x="2252" y="929"/>
                </a:cubicBezTo>
                <a:lnTo>
                  <a:pt x="1915" y="1215"/>
                </a:lnTo>
                <a:cubicBezTo>
                  <a:pt x="1881" y="1249"/>
                  <a:pt x="1839" y="1266"/>
                  <a:pt x="1797" y="1266"/>
                </a:cubicBezTo>
                <a:lnTo>
                  <a:pt x="1105" y="1266"/>
                </a:lnTo>
                <a:lnTo>
                  <a:pt x="1105" y="2236"/>
                </a:lnTo>
                <a:cubicBezTo>
                  <a:pt x="1105" y="2278"/>
                  <a:pt x="1072" y="2320"/>
                  <a:pt x="1029" y="2320"/>
                </a:cubicBezTo>
                <a:cubicBezTo>
                  <a:pt x="987" y="2320"/>
                  <a:pt x="953" y="2278"/>
                  <a:pt x="953" y="2236"/>
                </a:cubicBezTo>
                <a:lnTo>
                  <a:pt x="953" y="1266"/>
                </a:lnTo>
                <a:lnTo>
                  <a:pt x="186" y="1266"/>
                </a:lnTo>
                <a:cubicBezTo>
                  <a:pt x="85" y="1266"/>
                  <a:pt x="1" y="1182"/>
                  <a:pt x="1" y="1080"/>
                </a:cubicBezTo>
                <a:lnTo>
                  <a:pt x="1" y="498"/>
                </a:lnTo>
                <a:cubicBezTo>
                  <a:pt x="1" y="397"/>
                  <a:pt x="85" y="313"/>
                  <a:pt x="186" y="313"/>
                </a:cubicBezTo>
                <a:lnTo>
                  <a:pt x="953" y="313"/>
                </a:lnTo>
                <a:lnTo>
                  <a:pt x="953" y="77"/>
                </a:lnTo>
                <a:cubicBezTo>
                  <a:pt x="953" y="35"/>
                  <a:pt x="987" y="1"/>
                  <a:pt x="1029" y="1"/>
                </a:cubicBezTo>
                <a:close/>
                <a:moveTo>
                  <a:pt x="1029" y="473"/>
                </a:moveTo>
                <a:lnTo>
                  <a:pt x="1029" y="473"/>
                </a:lnTo>
                <a:lnTo>
                  <a:pt x="1797" y="473"/>
                </a:lnTo>
                <a:cubicBezTo>
                  <a:pt x="1805" y="473"/>
                  <a:pt x="1805" y="473"/>
                  <a:pt x="1814" y="482"/>
                </a:cubicBezTo>
                <a:lnTo>
                  <a:pt x="2151" y="768"/>
                </a:lnTo>
                <a:cubicBezTo>
                  <a:pt x="2159" y="777"/>
                  <a:pt x="2159" y="794"/>
                  <a:pt x="2151" y="810"/>
                </a:cubicBezTo>
                <a:lnTo>
                  <a:pt x="1814" y="1097"/>
                </a:lnTo>
                <a:cubicBezTo>
                  <a:pt x="1805" y="1097"/>
                  <a:pt x="1805" y="1106"/>
                  <a:pt x="1797" y="1106"/>
                </a:cubicBezTo>
                <a:lnTo>
                  <a:pt x="186" y="1106"/>
                </a:lnTo>
                <a:cubicBezTo>
                  <a:pt x="169" y="1106"/>
                  <a:pt x="161" y="1089"/>
                  <a:pt x="161" y="1080"/>
                </a:cubicBezTo>
                <a:lnTo>
                  <a:pt x="161" y="498"/>
                </a:lnTo>
                <a:cubicBezTo>
                  <a:pt x="161" y="482"/>
                  <a:pt x="169" y="473"/>
                  <a:pt x="186" y="473"/>
                </a:cubicBezTo>
                <a:lnTo>
                  <a:pt x="1029" y="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3" name="Google Shape;1053;p63"/>
          <p:cNvGrpSpPr/>
          <p:nvPr/>
        </p:nvGrpSpPr>
        <p:grpSpPr>
          <a:xfrm>
            <a:off x="2440669" y="2109420"/>
            <a:ext cx="230454" cy="256470"/>
            <a:chOff x="3360825" y="2566450"/>
            <a:chExt cx="57800" cy="64325"/>
          </a:xfrm>
        </p:grpSpPr>
        <p:sp>
          <p:nvSpPr>
            <p:cNvPr id="1054" name="Google Shape;1054;p63"/>
            <p:cNvSpPr/>
            <p:nvPr/>
          </p:nvSpPr>
          <p:spPr>
            <a:xfrm>
              <a:off x="3383175" y="2590050"/>
              <a:ext cx="13100" cy="13325"/>
            </a:xfrm>
            <a:custGeom>
              <a:rect b="b" l="l" r="r" t="t"/>
              <a:pathLst>
                <a:path extrusionOk="0" h="533" w="524">
                  <a:moveTo>
                    <a:pt x="262" y="1"/>
                  </a:moveTo>
                  <a:cubicBezTo>
                    <a:pt x="119" y="1"/>
                    <a:pt x="1" y="119"/>
                    <a:pt x="1" y="271"/>
                  </a:cubicBezTo>
                  <a:cubicBezTo>
                    <a:pt x="1" y="414"/>
                    <a:pt x="119" y="532"/>
                    <a:pt x="262" y="532"/>
                  </a:cubicBezTo>
                  <a:cubicBezTo>
                    <a:pt x="405" y="532"/>
                    <a:pt x="523" y="414"/>
                    <a:pt x="523" y="271"/>
                  </a:cubicBezTo>
                  <a:cubicBezTo>
                    <a:pt x="523" y="119"/>
                    <a:pt x="405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3"/>
            <p:cNvSpPr/>
            <p:nvPr/>
          </p:nvSpPr>
          <p:spPr>
            <a:xfrm>
              <a:off x="3360825" y="2566450"/>
              <a:ext cx="57800" cy="64325"/>
            </a:xfrm>
            <a:custGeom>
              <a:rect b="b" l="l" r="r" t="t"/>
              <a:pathLst>
                <a:path extrusionOk="0" h="2573" w="2312">
                  <a:moveTo>
                    <a:pt x="1898" y="414"/>
                  </a:moveTo>
                  <a:cubicBezTo>
                    <a:pt x="1493" y="0"/>
                    <a:pt x="819" y="0"/>
                    <a:pt x="414" y="414"/>
                  </a:cubicBezTo>
                  <a:cubicBezTo>
                    <a:pt x="1" y="827"/>
                    <a:pt x="1" y="1493"/>
                    <a:pt x="414" y="1906"/>
                  </a:cubicBezTo>
                  <a:lnTo>
                    <a:pt x="414" y="1906"/>
                  </a:lnTo>
                  <a:lnTo>
                    <a:pt x="979" y="2471"/>
                  </a:lnTo>
                  <a:cubicBezTo>
                    <a:pt x="1080" y="2572"/>
                    <a:pt x="1232" y="2572"/>
                    <a:pt x="1333" y="2471"/>
                  </a:cubicBezTo>
                  <a:lnTo>
                    <a:pt x="1898" y="1906"/>
                  </a:lnTo>
                  <a:cubicBezTo>
                    <a:pt x="2311" y="1493"/>
                    <a:pt x="2311" y="827"/>
                    <a:pt x="1898" y="414"/>
                  </a:cubicBezTo>
                  <a:close/>
                  <a:moveTo>
                    <a:pt x="524" y="523"/>
                  </a:moveTo>
                  <a:cubicBezTo>
                    <a:pt x="869" y="177"/>
                    <a:pt x="1443" y="177"/>
                    <a:pt x="1788" y="523"/>
                  </a:cubicBezTo>
                  <a:cubicBezTo>
                    <a:pt x="2143" y="877"/>
                    <a:pt x="2143" y="1442"/>
                    <a:pt x="1788" y="1788"/>
                  </a:cubicBezTo>
                  <a:lnTo>
                    <a:pt x="1223" y="2362"/>
                  </a:lnTo>
                  <a:cubicBezTo>
                    <a:pt x="1181" y="2395"/>
                    <a:pt x="1131" y="2395"/>
                    <a:pt x="1089" y="2362"/>
                  </a:cubicBezTo>
                  <a:lnTo>
                    <a:pt x="524" y="1797"/>
                  </a:lnTo>
                  <a:lnTo>
                    <a:pt x="524" y="1797"/>
                  </a:lnTo>
                  <a:lnTo>
                    <a:pt x="524" y="1788"/>
                  </a:lnTo>
                  <a:cubicBezTo>
                    <a:pt x="169" y="1442"/>
                    <a:pt x="169" y="877"/>
                    <a:pt x="524" y="5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63"/>
          <p:cNvGrpSpPr/>
          <p:nvPr/>
        </p:nvGrpSpPr>
        <p:grpSpPr>
          <a:xfrm>
            <a:off x="5791229" y="1448757"/>
            <a:ext cx="246403" cy="245506"/>
            <a:chOff x="4201175" y="2400750"/>
            <a:chExt cx="61800" cy="61575"/>
          </a:xfrm>
        </p:grpSpPr>
        <p:sp>
          <p:nvSpPr>
            <p:cNvPr id="1057" name="Google Shape;1057;p63"/>
            <p:cNvSpPr/>
            <p:nvPr/>
          </p:nvSpPr>
          <p:spPr>
            <a:xfrm>
              <a:off x="4201175" y="2400750"/>
              <a:ext cx="61800" cy="46600"/>
            </a:xfrm>
            <a:custGeom>
              <a:rect b="b" l="l" r="r" t="t"/>
              <a:pathLst>
                <a:path extrusionOk="0" h="1864" w="2472">
                  <a:moveTo>
                    <a:pt x="51" y="1526"/>
                  </a:moveTo>
                  <a:cubicBezTo>
                    <a:pt x="0" y="1434"/>
                    <a:pt x="26" y="1316"/>
                    <a:pt x="110" y="1248"/>
                  </a:cubicBezTo>
                  <a:lnTo>
                    <a:pt x="1805" y="76"/>
                  </a:lnTo>
                  <a:cubicBezTo>
                    <a:pt x="1906" y="0"/>
                    <a:pt x="2041" y="34"/>
                    <a:pt x="2109" y="135"/>
                  </a:cubicBezTo>
                  <a:lnTo>
                    <a:pt x="2404" y="624"/>
                  </a:lnTo>
                  <a:cubicBezTo>
                    <a:pt x="2471" y="734"/>
                    <a:pt x="2429" y="869"/>
                    <a:pt x="2311" y="928"/>
                  </a:cubicBezTo>
                  <a:lnTo>
                    <a:pt x="439" y="1813"/>
                  </a:lnTo>
                  <a:cubicBezTo>
                    <a:pt x="346" y="1864"/>
                    <a:pt x="220" y="1822"/>
                    <a:pt x="169" y="1729"/>
                  </a:cubicBezTo>
                  <a:close/>
                  <a:moveTo>
                    <a:pt x="607" y="1096"/>
                  </a:moveTo>
                  <a:lnTo>
                    <a:pt x="1434" y="523"/>
                  </a:lnTo>
                  <a:lnTo>
                    <a:pt x="1737" y="1029"/>
                  </a:lnTo>
                  <a:lnTo>
                    <a:pt x="818" y="1459"/>
                  </a:lnTo>
                  <a:close/>
                  <a:moveTo>
                    <a:pt x="473" y="1189"/>
                  </a:moveTo>
                  <a:lnTo>
                    <a:pt x="203" y="1375"/>
                  </a:lnTo>
                  <a:cubicBezTo>
                    <a:pt x="186" y="1391"/>
                    <a:pt x="177" y="1425"/>
                    <a:pt x="186" y="1451"/>
                  </a:cubicBezTo>
                  <a:lnTo>
                    <a:pt x="304" y="1653"/>
                  </a:lnTo>
                  <a:cubicBezTo>
                    <a:pt x="321" y="1678"/>
                    <a:pt x="346" y="1687"/>
                    <a:pt x="371" y="1670"/>
                  </a:cubicBezTo>
                  <a:lnTo>
                    <a:pt x="675" y="1526"/>
                  </a:lnTo>
                  <a:close/>
                  <a:moveTo>
                    <a:pt x="1881" y="961"/>
                  </a:moveTo>
                  <a:lnTo>
                    <a:pt x="1560" y="430"/>
                  </a:lnTo>
                  <a:lnTo>
                    <a:pt x="1898" y="202"/>
                  </a:lnTo>
                  <a:cubicBezTo>
                    <a:pt x="1923" y="186"/>
                    <a:pt x="1957" y="194"/>
                    <a:pt x="1974" y="219"/>
                  </a:cubicBezTo>
                  <a:lnTo>
                    <a:pt x="2269" y="708"/>
                  </a:lnTo>
                  <a:cubicBezTo>
                    <a:pt x="2286" y="734"/>
                    <a:pt x="2277" y="767"/>
                    <a:pt x="2243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3"/>
            <p:cNvSpPr/>
            <p:nvPr/>
          </p:nvSpPr>
          <p:spPr>
            <a:xfrm>
              <a:off x="4216975" y="2439250"/>
              <a:ext cx="30800" cy="23075"/>
            </a:xfrm>
            <a:custGeom>
              <a:rect b="b" l="l" r="r" t="t"/>
              <a:pathLst>
                <a:path extrusionOk="0" h="923" w="1232">
                  <a:moveTo>
                    <a:pt x="717" y="0"/>
                  </a:moveTo>
                  <a:cubicBezTo>
                    <a:pt x="709" y="0"/>
                    <a:pt x="700" y="1"/>
                    <a:pt x="692" y="3"/>
                  </a:cubicBezTo>
                  <a:lnTo>
                    <a:pt x="397" y="138"/>
                  </a:lnTo>
                  <a:cubicBezTo>
                    <a:pt x="389" y="147"/>
                    <a:pt x="372" y="155"/>
                    <a:pt x="363" y="172"/>
                  </a:cubicBezTo>
                  <a:lnTo>
                    <a:pt x="26" y="695"/>
                  </a:lnTo>
                  <a:cubicBezTo>
                    <a:pt x="1" y="729"/>
                    <a:pt x="9" y="779"/>
                    <a:pt x="43" y="804"/>
                  </a:cubicBezTo>
                  <a:cubicBezTo>
                    <a:pt x="57" y="813"/>
                    <a:pt x="71" y="817"/>
                    <a:pt x="84" y="817"/>
                  </a:cubicBezTo>
                  <a:cubicBezTo>
                    <a:pt x="111" y="817"/>
                    <a:pt x="136" y="802"/>
                    <a:pt x="153" y="779"/>
                  </a:cubicBezTo>
                  <a:lnTo>
                    <a:pt x="481" y="273"/>
                  </a:lnTo>
                  <a:lnTo>
                    <a:pt x="540" y="248"/>
                  </a:lnTo>
                  <a:lnTo>
                    <a:pt x="540" y="847"/>
                  </a:lnTo>
                  <a:cubicBezTo>
                    <a:pt x="540" y="889"/>
                    <a:pt x="574" y="922"/>
                    <a:pt x="616" y="922"/>
                  </a:cubicBezTo>
                  <a:cubicBezTo>
                    <a:pt x="659" y="922"/>
                    <a:pt x="701" y="889"/>
                    <a:pt x="701" y="847"/>
                  </a:cubicBezTo>
                  <a:lnTo>
                    <a:pt x="701" y="189"/>
                  </a:lnTo>
                  <a:lnTo>
                    <a:pt x="1072" y="779"/>
                  </a:lnTo>
                  <a:cubicBezTo>
                    <a:pt x="1089" y="802"/>
                    <a:pt x="1117" y="817"/>
                    <a:pt x="1144" y="817"/>
                  </a:cubicBezTo>
                  <a:cubicBezTo>
                    <a:pt x="1157" y="817"/>
                    <a:pt x="1170" y="813"/>
                    <a:pt x="1181" y="804"/>
                  </a:cubicBezTo>
                  <a:cubicBezTo>
                    <a:pt x="1224" y="779"/>
                    <a:pt x="1232" y="729"/>
                    <a:pt x="1207" y="695"/>
                  </a:cubicBezTo>
                  <a:lnTo>
                    <a:pt x="785" y="37"/>
                  </a:lnTo>
                  <a:cubicBezTo>
                    <a:pt x="772" y="11"/>
                    <a:pt x="744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63"/>
          <p:cNvGrpSpPr/>
          <p:nvPr/>
        </p:nvGrpSpPr>
        <p:grpSpPr>
          <a:xfrm>
            <a:off x="3109804" y="3466927"/>
            <a:ext cx="237133" cy="237133"/>
            <a:chOff x="3528650" y="2906925"/>
            <a:chExt cx="59475" cy="59475"/>
          </a:xfrm>
        </p:grpSpPr>
        <p:sp>
          <p:nvSpPr>
            <p:cNvPr id="1060" name="Google Shape;1060;p63"/>
            <p:cNvSpPr/>
            <p:nvPr/>
          </p:nvSpPr>
          <p:spPr>
            <a:xfrm>
              <a:off x="3564900" y="2922100"/>
              <a:ext cx="8050" cy="8050"/>
            </a:xfrm>
            <a:custGeom>
              <a:rect b="b" l="l" r="r" t="t"/>
              <a:pathLst>
                <a:path extrusionOk="0" h="322" w="322">
                  <a:moveTo>
                    <a:pt x="161" y="1"/>
                  </a:moveTo>
                  <a:cubicBezTo>
                    <a:pt x="77" y="1"/>
                    <a:pt x="1" y="77"/>
                    <a:pt x="1" y="161"/>
                  </a:cubicBezTo>
                  <a:cubicBezTo>
                    <a:pt x="1" y="245"/>
                    <a:pt x="77" y="321"/>
                    <a:pt x="161" y="321"/>
                  </a:cubicBezTo>
                  <a:cubicBezTo>
                    <a:pt x="245" y="321"/>
                    <a:pt x="321" y="245"/>
                    <a:pt x="321" y="161"/>
                  </a:cubicBezTo>
                  <a:cubicBezTo>
                    <a:pt x="321" y="77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3"/>
            <p:cNvSpPr/>
            <p:nvPr/>
          </p:nvSpPr>
          <p:spPr>
            <a:xfrm>
              <a:off x="3528650" y="2906925"/>
              <a:ext cx="59475" cy="59475"/>
            </a:xfrm>
            <a:custGeom>
              <a:rect b="b" l="l" r="r" t="t"/>
              <a:pathLst>
                <a:path extrusionOk="0" h="2379" w="2379">
                  <a:moveTo>
                    <a:pt x="2066" y="1"/>
                  </a:moveTo>
                  <a:cubicBezTo>
                    <a:pt x="1780" y="1"/>
                    <a:pt x="1501" y="119"/>
                    <a:pt x="1291" y="313"/>
                  </a:cubicBezTo>
                  <a:lnTo>
                    <a:pt x="1156" y="439"/>
                  </a:lnTo>
                  <a:cubicBezTo>
                    <a:pt x="1097" y="498"/>
                    <a:pt x="1038" y="549"/>
                    <a:pt x="987" y="608"/>
                  </a:cubicBezTo>
                  <a:lnTo>
                    <a:pt x="456" y="608"/>
                  </a:lnTo>
                  <a:cubicBezTo>
                    <a:pt x="397" y="608"/>
                    <a:pt x="338" y="641"/>
                    <a:pt x="304" y="700"/>
                  </a:cubicBezTo>
                  <a:lnTo>
                    <a:pt x="17" y="1173"/>
                  </a:lnTo>
                  <a:cubicBezTo>
                    <a:pt x="0" y="1198"/>
                    <a:pt x="0" y="1223"/>
                    <a:pt x="9" y="1249"/>
                  </a:cubicBezTo>
                  <a:cubicBezTo>
                    <a:pt x="17" y="1274"/>
                    <a:pt x="42" y="1291"/>
                    <a:pt x="68" y="1291"/>
                  </a:cubicBezTo>
                  <a:lnTo>
                    <a:pt x="548" y="1392"/>
                  </a:lnTo>
                  <a:cubicBezTo>
                    <a:pt x="548" y="1400"/>
                    <a:pt x="557" y="1409"/>
                    <a:pt x="565" y="1409"/>
                  </a:cubicBezTo>
                  <a:lnTo>
                    <a:pt x="776" y="1611"/>
                  </a:lnTo>
                  <a:lnTo>
                    <a:pt x="970" y="1814"/>
                  </a:lnTo>
                  <a:cubicBezTo>
                    <a:pt x="970" y="1822"/>
                    <a:pt x="979" y="1830"/>
                    <a:pt x="987" y="1830"/>
                  </a:cubicBezTo>
                  <a:lnTo>
                    <a:pt x="1088" y="2311"/>
                  </a:lnTo>
                  <a:cubicBezTo>
                    <a:pt x="1088" y="2336"/>
                    <a:pt x="1105" y="2362"/>
                    <a:pt x="1130" y="2370"/>
                  </a:cubicBezTo>
                  <a:cubicBezTo>
                    <a:pt x="1156" y="2379"/>
                    <a:pt x="1181" y="2379"/>
                    <a:pt x="1206" y="2362"/>
                  </a:cubicBezTo>
                  <a:lnTo>
                    <a:pt x="1678" y="2075"/>
                  </a:lnTo>
                  <a:cubicBezTo>
                    <a:pt x="1737" y="2041"/>
                    <a:pt x="1771" y="1982"/>
                    <a:pt x="1771" y="1923"/>
                  </a:cubicBezTo>
                  <a:lnTo>
                    <a:pt x="1771" y="1392"/>
                  </a:lnTo>
                  <a:cubicBezTo>
                    <a:pt x="1830" y="1341"/>
                    <a:pt x="1881" y="1282"/>
                    <a:pt x="1940" y="1223"/>
                  </a:cubicBezTo>
                  <a:lnTo>
                    <a:pt x="2066" y="1088"/>
                  </a:lnTo>
                  <a:cubicBezTo>
                    <a:pt x="2269" y="878"/>
                    <a:pt x="2378" y="599"/>
                    <a:pt x="2378" y="313"/>
                  </a:cubicBezTo>
                  <a:lnTo>
                    <a:pt x="2378" y="186"/>
                  </a:lnTo>
                  <a:cubicBezTo>
                    <a:pt x="2378" y="85"/>
                    <a:pt x="2294" y="1"/>
                    <a:pt x="2193" y="1"/>
                  </a:cubicBezTo>
                  <a:close/>
                  <a:moveTo>
                    <a:pt x="1611" y="1518"/>
                  </a:moveTo>
                  <a:cubicBezTo>
                    <a:pt x="1577" y="1544"/>
                    <a:pt x="1544" y="1569"/>
                    <a:pt x="1501" y="1594"/>
                  </a:cubicBezTo>
                  <a:lnTo>
                    <a:pt x="1147" y="1830"/>
                  </a:lnTo>
                  <a:lnTo>
                    <a:pt x="1215" y="2176"/>
                  </a:lnTo>
                  <a:lnTo>
                    <a:pt x="1594" y="1940"/>
                  </a:lnTo>
                  <a:cubicBezTo>
                    <a:pt x="1603" y="1940"/>
                    <a:pt x="1611" y="1932"/>
                    <a:pt x="1611" y="1923"/>
                  </a:cubicBezTo>
                  <a:close/>
                  <a:moveTo>
                    <a:pt x="548" y="1232"/>
                  </a:moveTo>
                  <a:lnTo>
                    <a:pt x="785" y="878"/>
                  </a:lnTo>
                  <a:cubicBezTo>
                    <a:pt x="810" y="835"/>
                    <a:pt x="835" y="802"/>
                    <a:pt x="860" y="768"/>
                  </a:cubicBezTo>
                  <a:lnTo>
                    <a:pt x="456" y="768"/>
                  </a:lnTo>
                  <a:cubicBezTo>
                    <a:pt x="447" y="768"/>
                    <a:pt x="439" y="776"/>
                    <a:pt x="439" y="785"/>
                  </a:cubicBezTo>
                  <a:lnTo>
                    <a:pt x="211" y="1164"/>
                  </a:lnTo>
                  <a:close/>
                  <a:moveTo>
                    <a:pt x="1400" y="431"/>
                  </a:moveTo>
                  <a:cubicBezTo>
                    <a:pt x="1577" y="254"/>
                    <a:pt x="1822" y="161"/>
                    <a:pt x="2066" y="161"/>
                  </a:cubicBezTo>
                  <a:lnTo>
                    <a:pt x="2193" y="161"/>
                  </a:lnTo>
                  <a:cubicBezTo>
                    <a:pt x="2201" y="161"/>
                    <a:pt x="2218" y="178"/>
                    <a:pt x="2218" y="186"/>
                  </a:cubicBezTo>
                  <a:lnTo>
                    <a:pt x="2218" y="313"/>
                  </a:lnTo>
                  <a:cubicBezTo>
                    <a:pt x="2218" y="566"/>
                    <a:pt x="2125" y="802"/>
                    <a:pt x="1948" y="979"/>
                  </a:cubicBezTo>
                  <a:lnTo>
                    <a:pt x="1822" y="1122"/>
                  </a:lnTo>
                  <a:cubicBezTo>
                    <a:pt x="1704" y="1249"/>
                    <a:pt x="1560" y="1367"/>
                    <a:pt x="1417" y="1459"/>
                  </a:cubicBezTo>
                  <a:lnTo>
                    <a:pt x="1071" y="1696"/>
                  </a:lnTo>
                  <a:lnTo>
                    <a:pt x="886" y="1502"/>
                  </a:lnTo>
                  <a:cubicBezTo>
                    <a:pt x="886" y="1493"/>
                    <a:pt x="886" y="1493"/>
                    <a:pt x="886" y="1493"/>
                  </a:cubicBezTo>
                  <a:lnTo>
                    <a:pt x="683" y="1308"/>
                  </a:lnTo>
                  <a:lnTo>
                    <a:pt x="919" y="962"/>
                  </a:lnTo>
                  <a:cubicBezTo>
                    <a:pt x="1012" y="819"/>
                    <a:pt x="1130" y="675"/>
                    <a:pt x="1257" y="5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3"/>
            <p:cNvSpPr/>
            <p:nvPr/>
          </p:nvSpPr>
          <p:spPr>
            <a:xfrm>
              <a:off x="3530750" y="2949300"/>
              <a:ext cx="15625" cy="15000"/>
            </a:xfrm>
            <a:custGeom>
              <a:rect b="b" l="l" r="r" t="t"/>
              <a:pathLst>
                <a:path extrusionOk="0" h="600" w="625">
                  <a:moveTo>
                    <a:pt x="342" y="1"/>
                  </a:moveTo>
                  <a:cubicBezTo>
                    <a:pt x="275" y="1"/>
                    <a:pt x="207" y="26"/>
                    <a:pt x="161" y="76"/>
                  </a:cubicBezTo>
                  <a:cubicBezTo>
                    <a:pt x="26" y="203"/>
                    <a:pt x="1" y="490"/>
                    <a:pt x="1" y="574"/>
                  </a:cubicBezTo>
                  <a:cubicBezTo>
                    <a:pt x="1" y="591"/>
                    <a:pt x="9" y="599"/>
                    <a:pt x="26" y="599"/>
                  </a:cubicBezTo>
                  <a:cubicBezTo>
                    <a:pt x="110" y="599"/>
                    <a:pt x="397" y="574"/>
                    <a:pt x="523" y="447"/>
                  </a:cubicBezTo>
                  <a:cubicBezTo>
                    <a:pt x="625" y="346"/>
                    <a:pt x="625" y="169"/>
                    <a:pt x="523" y="76"/>
                  </a:cubicBezTo>
                  <a:cubicBezTo>
                    <a:pt x="477" y="26"/>
                    <a:pt x="410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63"/>
          <p:cNvGrpSpPr/>
          <p:nvPr/>
        </p:nvGrpSpPr>
        <p:grpSpPr>
          <a:xfrm>
            <a:off x="1116753" y="1441979"/>
            <a:ext cx="189288" cy="242216"/>
            <a:chOff x="3028775" y="2399050"/>
            <a:chExt cx="47475" cy="60750"/>
          </a:xfrm>
        </p:grpSpPr>
        <p:sp>
          <p:nvSpPr>
            <p:cNvPr id="1064" name="Google Shape;1064;p63"/>
            <p:cNvSpPr/>
            <p:nvPr/>
          </p:nvSpPr>
          <p:spPr>
            <a:xfrm>
              <a:off x="3028775" y="2404100"/>
              <a:ext cx="47475" cy="55700"/>
            </a:xfrm>
            <a:custGeom>
              <a:rect b="b" l="l" r="r" t="t"/>
              <a:pathLst>
                <a:path extrusionOk="0" h="2228" w="1899">
                  <a:moveTo>
                    <a:pt x="313" y="60"/>
                  </a:moveTo>
                  <a:cubicBezTo>
                    <a:pt x="321" y="102"/>
                    <a:pt x="304" y="153"/>
                    <a:pt x="262" y="161"/>
                  </a:cubicBezTo>
                  <a:lnTo>
                    <a:pt x="170" y="195"/>
                  </a:lnTo>
                  <a:cubicBezTo>
                    <a:pt x="161" y="195"/>
                    <a:pt x="153" y="203"/>
                    <a:pt x="153" y="220"/>
                  </a:cubicBezTo>
                  <a:lnTo>
                    <a:pt x="153" y="2042"/>
                  </a:lnTo>
                  <a:cubicBezTo>
                    <a:pt x="153" y="2050"/>
                    <a:pt x="170" y="2067"/>
                    <a:pt x="178" y="2067"/>
                  </a:cubicBezTo>
                  <a:lnTo>
                    <a:pt x="1713" y="2067"/>
                  </a:lnTo>
                  <a:cubicBezTo>
                    <a:pt x="1721" y="2067"/>
                    <a:pt x="1738" y="2050"/>
                    <a:pt x="1738" y="2042"/>
                  </a:cubicBezTo>
                  <a:lnTo>
                    <a:pt x="1738" y="220"/>
                  </a:lnTo>
                  <a:cubicBezTo>
                    <a:pt x="1738" y="203"/>
                    <a:pt x="1730" y="195"/>
                    <a:pt x="1721" y="195"/>
                  </a:cubicBezTo>
                  <a:lnTo>
                    <a:pt x="1628" y="161"/>
                  </a:lnTo>
                  <a:cubicBezTo>
                    <a:pt x="1586" y="153"/>
                    <a:pt x="1569" y="102"/>
                    <a:pt x="1578" y="60"/>
                  </a:cubicBezTo>
                  <a:cubicBezTo>
                    <a:pt x="1595" y="26"/>
                    <a:pt x="1637" y="1"/>
                    <a:pt x="1679" y="9"/>
                  </a:cubicBezTo>
                  <a:lnTo>
                    <a:pt x="1772" y="43"/>
                  </a:lnTo>
                  <a:cubicBezTo>
                    <a:pt x="1839" y="68"/>
                    <a:pt x="1898" y="136"/>
                    <a:pt x="1898" y="220"/>
                  </a:cubicBezTo>
                  <a:lnTo>
                    <a:pt x="1898" y="2042"/>
                  </a:lnTo>
                  <a:cubicBezTo>
                    <a:pt x="1898" y="2143"/>
                    <a:pt x="1814" y="2227"/>
                    <a:pt x="1713" y="2227"/>
                  </a:cubicBezTo>
                  <a:lnTo>
                    <a:pt x="178" y="2227"/>
                  </a:lnTo>
                  <a:cubicBezTo>
                    <a:pt x="77" y="2227"/>
                    <a:pt x="1" y="2143"/>
                    <a:pt x="1" y="2042"/>
                  </a:cubicBezTo>
                  <a:lnTo>
                    <a:pt x="1" y="220"/>
                  </a:lnTo>
                  <a:cubicBezTo>
                    <a:pt x="1" y="136"/>
                    <a:pt x="51" y="68"/>
                    <a:pt x="119" y="43"/>
                  </a:cubicBezTo>
                  <a:lnTo>
                    <a:pt x="212" y="9"/>
                  </a:lnTo>
                  <a:cubicBezTo>
                    <a:pt x="254" y="1"/>
                    <a:pt x="296" y="26"/>
                    <a:pt x="313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3"/>
            <p:cNvSpPr/>
            <p:nvPr/>
          </p:nvSpPr>
          <p:spPr>
            <a:xfrm>
              <a:off x="3039325" y="2399050"/>
              <a:ext cx="26375" cy="13300"/>
            </a:xfrm>
            <a:custGeom>
              <a:rect b="b" l="l" r="r" t="t"/>
              <a:pathLst>
                <a:path extrusionOk="0" h="532" w="1055">
                  <a:moveTo>
                    <a:pt x="0" y="186"/>
                  </a:moveTo>
                  <a:cubicBezTo>
                    <a:pt x="0" y="85"/>
                    <a:pt x="76" y="1"/>
                    <a:pt x="178" y="1"/>
                  </a:cubicBezTo>
                  <a:lnTo>
                    <a:pt x="869" y="1"/>
                  </a:lnTo>
                  <a:cubicBezTo>
                    <a:pt x="970" y="1"/>
                    <a:pt x="1055" y="85"/>
                    <a:pt x="1055" y="186"/>
                  </a:cubicBezTo>
                  <a:lnTo>
                    <a:pt x="1055" y="346"/>
                  </a:lnTo>
                  <a:cubicBezTo>
                    <a:pt x="1055" y="448"/>
                    <a:pt x="970" y="532"/>
                    <a:pt x="869" y="532"/>
                  </a:cubicBezTo>
                  <a:lnTo>
                    <a:pt x="178" y="532"/>
                  </a:lnTo>
                  <a:cubicBezTo>
                    <a:pt x="76" y="532"/>
                    <a:pt x="0" y="448"/>
                    <a:pt x="0" y="346"/>
                  </a:cubicBezTo>
                  <a:close/>
                  <a:moveTo>
                    <a:pt x="178" y="161"/>
                  </a:moveTo>
                  <a:cubicBezTo>
                    <a:pt x="169" y="161"/>
                    <a:pt x="152" y="169"/>
                    <a:pt x="152" y="186"/>
                  </a:cubicBezTo>
                  <a:lnTo>
                    <a:pt x="152" y="346"/>
                  </a:lnTo>
                  <a:cubicBezTo>
                    <a:pt x="152" y="355"/>
                    <a:pt x="169" y="372"/>
                    <a:pt x="178" y="372"/>
                  </a:cubicBezTo>
                  <a:lnTo>
                    <a:pt x="869" y="372"/>
                  </a:lnTo>
                  <a:cubicBezTo>
                    <a:pt x="878" y="372"/>
                    <a:pt x="894" y="355"/>
                    <a:pt x="894" y="346"/>
                  </a:cubicBezTo>
                  <a:lnTo>
                    <a:pt x="894" y="186"/>
                  </a:lnTo>
                  <a:cubicBezTo>
                    <a:pt x="894" y="169"/>
                    <a:pt x="878" y="161"/>
                    <a:pt x="869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63"/>
          <p:cNvGrpSpPr/>
          <p:nvPr/>
        </p:nvGrpSpPr>
        <p:grpSpPr>
          <a:xfrm>
            <a:off x="5130566" y="3470316"/>
            <a:ext cx="228660" cy="228760"/>
            <a:chOff x="4035475" y="2907775"/>
            <a:chExt cx="57350" cy="57375"/>
          </a:xfrm>
        </p:grpSpPr>
        <p:sp>
          <p:nvSpPr>
            <p:cNvPr id="1067" name="Google Shape;1067;p63"/>
            <p:cNvSpPr/>
            <p:nvPr/>
          </p:nvSpPr>
          <p:spPr>
            <a:xfrm>
              <a:off x="4049800" y="2922100"/>
              <a:ext cx="6775" cy="6775"/>
            </a:xfrm>
            <a:custGeom>
              <a:rect b="b" l="l" r="r" t="t"/>
              <a:pathLst>
                <a:path extrusionOk="0" h="271" w="271">
                  <a:moveTo>
                    <a:pt x="135" y="1"/>
                  </a:moveTo>
                  <a:cubicBezTo>
                    <a:pt x="59" y="1"/>
                    <a:pt x="0" y="60"/>
                    <a:pt x="0" y="136"/>
                  </a:cubicBezTo>
                  <a:cubicBezTo>
                    <a:pt x="0" y="212"/>
                    <a:pt x="59" y="271"/>
                    <a:pt x="135" y="271"/>
                  </a:cubicBezTo>
                  <a:cubicBezTo>
                    <a:pt x="211" y="271"/>
                    <a:pt x="270" y="212"/>
                    <a:pt x="270" y="136"/>
                  </a:cubicBezTo>
                  <a:cubicBezTo>
                    <a:pt x="270" y="60"/>
                    <a:pt x="211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3"/>
            <p:cNvSpPr/>
            <p:nvPr/>
          </p:nvSpPr>
          <p:spPr>
            <a:xfrm>
              <a:off x="4035475" y="2907775"/>
              <a:ext cx="57350" cy="57375"/>
            </a:xfrm>
            <a:custGeom>
              <a:rect b="b" l="l" r="r" t="t"/>
              <a:pathLst>
                <a:path extrusionOk="0" h="2295" w="2294">
                  <a:moveTo>
                    <a:pt x="152" y="0"/>
                  </a:moveTo>
                  <a:cubicBezTo>
                    <a:pt x="67" y="0"/>
                    <a:pt x="0" y="68"/>
                    <a:pt x="0" y="152"/>
                  </a:cubicBezTo>
                  <a:lnTo>
                    <a:pt x="0" y="1046"/>
                  </a:lnTo>
                  <a:cubicBezTo>
                    <a:pt x="0" y="1088"/>
                    <a:pt x="8" y="1130"/>
                    <a:pt x="42" y="1156"/>
                  </a:cubicBezTo>
                  <a:lnTo>
                    <a:pt x="1122" y="2235"/>
                  </a:lnTo>
                  <a:cubicBezTo>
                    <a:pt x="1181" y="2294"/>
                    <a:pt x="1282" y="2294"/>
                    <a:pt x="1349" y="2235"/>
                  </a:cubicBezTo>
                  <a:lnTo>
                    <a:pt x="2235" y="1350"/>
                  </a:lnTo>
                  <a:cubicBezTo>
                    <a:pt x="2294" y="1282"/>
                    <a:pt x="2294" y="1189"/>
                    <a:pt x="2235" y="1122"/>
                  </a:cubicBezTo>
                  <a:lnTo>
                    <a:pt x="1155" y="42"/>
                  </a:lnTo>
                  <a:cubicBezTo>
                    <a:pt x="1122" y="17"/>
                    <a:pt x="1088" y="0"/>
                    <a:pt x="1046" y="0"/>
                  </a:cubicBezTo>
                  <a:close/>
                  <a:moveTo>
                    <a:pt x="152" y="152"/>
                  </a:moveTo>
                  <a:lnTo>
                    <a:pt x="1046" y="152"/>
                  </a:lnTo>
                  <a:lnTo>
                    <a:pt x="2125" y="1231"/>
                  </a:lnTo>
                  <a:lnTo>
                    <a:pt x="1231" y="2125"/>
                  </a:lnTo>
                  <a:lnTo>
                    <a:pt x="152" y="10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63"/>
          <p:cNvGrpSpPr/>
          <p:nvPr/>
        </p:nvGrpSpPr>
        <p:grpSpPr>
          <a:xfrm>
            <a:off x="4468110" y="2786928"/>
            <a:ext cx="210320" cy="236236"/>
            <a:chOff x="3869325" y="2736375"/>
            <a:chExt cx="52750" cy="59250"/>
          </a:xfrm>
        </p:grpSpPr>
        <p:sp>
          <p:nvSpPr>
            <p:cNvPr id="1070" name="Google Shape;1070;p63"/>
            <p:cNvSpPr/>
            <p:nvPr/>
          </p:nvSpPr>
          <p:spPr>
            <a:xfrm>
              <a:off x="3869325" y="2736375"/>
              <a:ext cx="52750" cy="11825"/>
            </a:xfrm>
            <a:custGeom>
              <a:rect b="b" l="l" r="r" t="t"/>
              <a:pathLst>
                <a:path extrusionOk="0" h="473" w="2110">
                  <a:moveTo>
                    <a:pt x="1477" y="186"/>
                  </a:moveTo>
                  <a:lnTo>
                    <a:pt x="1477" y="321"/>
                  </a:lnTo>
                  <a:lnTo>
                    <a:pt x="2033" y="321"/>
                  </a:lnTo>
                  <a:cubicBezTo>
                    <a:pt x="2075" y="321"/>
                    <a:pt x="2109" y="354"/>
                    <a:pt x="2109" y="397"/>
                  </a:cubicBezTo>
                  <a:cubicBezTo>
                    <a:pt x="2109" y="439"/>
                    <a:pt x="2075" y="473"/>
                    <a:pt x="2033" y="473"/>
                  </a:cubicBezTo>
                  <a:lnTo>
                    <a:pt x="77" y="473"/>
                  </a:lnTo>
                  <a:cubicBezTo>
                    <a:pt x="35" y="473"/>
                    <a:pt x="1" y="439"/>
                    <a:pt x="1" y="397"/>
                  </a:cubicBezTo>
                  <a:cubicBezTo>
                    <a:pt x="1" y="354"/>
                    <a:pt x="35" y="321"/>
                    <a:pt x="77" y="321"/>
                  </a:cubicBezTo>
                  <a:lnTo>
                    <a:pt x="633" y="321"/>
                  </a:lnTo>
                  <a:lnTo>
                    <a:pt x="633" y="186"/>
                  </a:lnTo>
                  <a:cubicBezTo>
                    <a:pt x="633" y="85"/>
                    <a:pt x="718" y="0"/>
                    <a:pt x="819" y="0"/>
                  </a:cubicBezTo>
                  <a:lnTo>
                    <a:pt x="1291" y="0"/>
                  </a:lnTo>
                  <a:cubicBezTo>
                    <a:pt x="1392" y="0"/>
                    <a:pt x="1477" y="85"/>
                    <a:pt x="1477" y="186"/>
                  </a:cubicBezTo>
                  <a:close/>
                  <a:moveTo>
                    <a:pt x="794" y="186"/>
                  </a:moveTo>
                  <a:cubicBezTo>
                    <a:pt x="794" y="169"/>
                    <a:pt x="802" y="161"/>
                    <a:pt x="819" y="161"/>
                  </a:cubicBezTo>
                  <a:lnTo>
                    <a:pt x="1291" y="161"/>
                  </a:lnTo>
                  <a:cubicBezTo>
                    <a:pt x="1308" y="161"/>
                    <a:pt x="1316" y="169"/>
                    <a:pt x="1316" y="186"/>
                  </a:cubicBezTo>
                  <a:lnTo>
                    <a:pt x="1316" y="321"/>
                  </a:lnTo>
                  <a:lnTo>
                    <a:pt x="794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3"/>
            <p:cNvSpPr/>
            <p:nvPr/>
          </p:nvSpPr>
          <p:spPr>
            <a:xfrm>
              <a:off x="3873125" y="2750875"/>
              <a:ext cx="45150" cy="44750"/>
            </a:xfrm>
            <a:custGeom>
              <a:rect b="b" l="l" r="r" t="t"/>
              <a:pathLst>
                <a:path extrusionOk="0" h="1790" w="1806">
                  <a:moveTo>
                    <a:pt x="90" y="1"/>
                  </a:moveTo>
                  <a:cubicBezTo>
                    <a:pt x="85" y="1"/>
                    <a:pt x="81" y="1"/>
                    <a:pt x="77" y="2"/>
                  </a:cubicBezTo>
                  <a:cubicBezTo>
                    <a:pt x="34" y="2"/>
                    <a:pt x="1" y="44"/>
                    <a:pt x="9" y="86"/>
                  </a:cubicBezTo>
                  <a:lnTo>
                    <a:pt x="152" y="1621"/>
                  </a:lnTo>
                  <a:cubicBezTo>
                    <a:pt x="169" y="1722"/>
                    <a:pt x="245" y="1790"/>
                    <a:pt x="338" y="1790"/>
                  </a:cubicBezTo>
                  <a:lnTo>
                    <a:pt x="1468" y="1790"/>
                  </a:lnTo>
                  <a:cubicBezTo>
                    <a:pt x="1561" y="1790"/>
                    <a:pt x="1637" y="1722"/>
                    <a:pt x="1654" y="1621"/>
                  </a:cubicBezTo>
                  <a:lnTo>
                    <a:pt x="1797" y="86"/>
                  </a:lnTo>
                  <a:cubicBezTo>
                    <a:pt x="1805" y="44"/>
                    <a:pt x="1772" y="2"/>
                    <a:pt x="1729" y="2"/>
                  </a:cubicBezTo>
                  <a:cubicBezTo>
                    <a:pt x="1725" y="1"/>
                    <a:pt x="1721" y="1"/>
                    <a:pt x="1716" y="1"/>
                  </a:cubicBezTo>
                  <a:cubicBezTo>
                    <a:pt x="1679" y="1"/>
                    <a:pt x="1645" y="32"/>
                    <a:pt x="1645" y="70"/>
                  </a:cubicBezTo>
                  <a:lnTo>
                    <a:pt x="1493" y="1613"/>
                  </a:lnTo>
                  <a:cubicBezTo>
                    <a:pt x="1493" y="1621"/>
                    <a:pt x="1476" y="1638"/>
                    <a:pt x="1468" y="1638"/>
                  </a:cubicBezTo>
                  <a:lnTo>
                    <a:pt x="338" y="1638"/>
                  </a:lnTo>
                  <a:cubicBezTo>
                    <a:pt x="330" y="1638"/>
                    <a:pt x="313" y="1621"/>
                    <a:pt x="313" y="1613"/>
                  </a:cubicBezTo>
                  <a:lnTo>
                    <a:pt x="161" y="70"/>
                  </a:lnTo>
                  <a:cubicBezTo>
                    <a:pt x="161" y="32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3"/>
            <p:cNvSpPr/>
            <p:nvPr/>
          </p:nvSpPr>
          <p:spPr>
            <a:xfrm>
              <a:off x="3886400" y="2756150"/>
              <a:ext cx="5525" cy="26425"/>
            </a:xfrm>
            <a:custGeom>
              <a:rect b="b" l="l" r="r" t="t"/>
              <a:pathLst>
                <a:path extrusionOk="0" h="1057" w="221">
                  <a:moveTo>
                    <a:pt x="90" y="1"/>
                  </a:moveTo>
                  <a:cubicBezTo>
                    <a:pt x="86" y="1"/>
                    <a:pt x="81" y="1"/>
                    <a:pt x="77" y="2"/>
                  </a:cubicBezTo>
                  <a:cubicBezTo>
                    <a:pt x="35" y="2"/>
                    <a:pt x="1" y="44"/>
                    <a:pt x="1" y="86"/>
                  </a:cubicBezTo>
                  <a:lnTo>
                    <a:pt x="60" y="980"/>
                  </a:lnTo>
                  <a:cubicBezTo>
                    <a:pt x="60" y="1022"/>
                    <a:pt x="94" y="1056"/>
                    <a:pt x="136" y="1056"/>
                  </a:cubicBezTo>
                  <a:cubicBezTo>
                    <a:pt x="186" y="1048"/>
                    <a:pt x="220" y="1014"/>
                    <a:pt x="212" y="972"/>
                  </a:cubicBezTo>
                  <a:lnTo>
                    <a:pt x="161" y="78"/>
                  </a:lnTo>
                  <a:cubicBezTo>
                    <a:pt x="161" y="32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3"/>
            <p:cNvSpPr/>
            <p:nvPr/>
          </p:nvSpPr>
          <p:spPr>
            <a:xfrm>
              <a:off x="3899475" y="2756150"/>
              <a:ext cx="5525" cy="26425"/>
            </a:xfrm>
            <a:custGeom>
              <a:rect b="b" l="l" r="r" t="t"/>
              <a:pathLst>
                <a:path extrusionOk="0" h="1057" w="221">
                  <a:moveTo>
                    <a:pt x="131" y="1"/>
                  </a:moveTo>
                  <a:cubicBezTo>
                    <a:pt x="94" y="1"/>
                    <a:pt x="60" y="32"/>
                    <a:pt x="60" y="78"/>
                  </a:cubicBezTo>
                  <a:lnTo>
                    <a:pt x="9" y="972"/>
                  </a:lnTo>
                  <a:cubicBezTo>
                    <a:pt x="1" y="1014"/>
                    <a:pt x="35" y="1048"/>
                    <a:pt x="85" y="1056"/>
                  </a:cubicBezTo>
                  <a:cubicBezTo>
                    <a:pt x="127" y="1056"/>
                    <a:pt x="161" y="1022"/>
                    <a:pt x="161" y="980"/>
                  </a:cubicBezTo>
                  <a:lnTo>
                    <a:pt x="220" y="86"/>
                  </a:lnTo>
                  <a:cubicBezTo>
                    <a:pt x="220" y="44"/>
                    <a:pt x="186" y="2"/>
                    <a:pt x="144" y="2"/>
                  </a:cubicBezTo>
                  <a:cubicBezTo>
                    <a:pt x="140" y="1"/>
                    <a:pt x="135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63"/>
          <p:cNvSpPr/>
          <p:nvPr/>
        </p:nvSpPr>
        <p:spPr>
          <a:xfrm>
            <a:off x="3136661" y="2121956"/>
            <a:ext cx="183307" cy="234641"/>
          </a:xfrm>
          <a:custGeom>
            <a:rect b="b" l="l" r="r" t="t"/>
            <a:pathLst>
              <a:path extrusionOk="0" h="2354" w="1839">
                <a:moveTo>
                  <a:pt x="481" y="169"/>
                </a:moveTo>
                <a:cubicBezTo>
                  <a:pt x="481" y="169"/>
                  <a:pt x="481" y="169"/>
                  <a:pt x="481" y="169"/>
                </a:cubicBezTo>
                <a:cubicBezTo>
                  <a:pt x="287" y="304"/>
                  <a:pt x="152" y="532"/>
                  <a:pt x="152" y="794"/>
                </a:cubicBezTo>
                <a:cubicBezTo>
                  <a:pt x="152" y="1080"/>
                  <a:pt x="312" y="1325"/>
                  <a:pt x="540" y="1460"/>
                </a:cubicBezTo>
                <a:cubicBezTo>
                  <a:pt x="599" y="1493"/>
                  <a:pt x="641" y="1561"/>
                  <a:pt x="641" y="1637"/>
                </a:cubicBezTo>
                <a:lnTo>
                  <a:pt x="641" y="1637"/>
                </a:lnTo>
                <a:lnTo>
                  <a:pt x="607" y="2278"/>
                </a:lnTo>
                <a:cubicBezTo>
                  <a:pt x="607" y="2320"/>
                  <a:pt x="565" y="2354"/>
                  <a:pt x="523" y="2345"/>
                </a:cubicBezTo>
                <a:cubicBezTo>
                  <a:pt x="481" y="2345"/>
                  <a:pt x="447" y="2311"/>
                  <a:pt x="447" y="2269"/>
                </a:cubicBezTo>
                <a:lnTo>
                  <a:pt x="481" y="1628"/>
                </a:lnTo>
                <a:lnTo>
                  <a:pt x="481" y="1628"/>
                </a:lnTo>
                <a:cubicBezTo>
                  <a:pt x="481" y="1620"/>
                  <a:pt x="481" y="1603"/>
                  <a:pt x="464" y="1595"/>
                </a:cubicBezTo>
                <a:cubicBezTo>
                  <a:pt x="186" y="1434"/>
                  <a:pt x="0" y="1139"/>
                  <a:pt x="0" y="794"/>
                </a:cubicBezTo>
                <a:cubicBezTo>
                  <a:pt x="0" y="482"/>
                  <a:pt x="152" y="203"/>
                  <a:pt x="388" y="43"/>
                </a:cubicBezTo>
                <a:cubicBezTo>
                  <a:pt x="447" y="1"/>
                  <a:pt x="515" y="1"/>
                  <a:pt x="574" y="35"/>
                </a:cubicBezTo>
                <a:cubicBezTo>
                  <a:pt x="624" y="60"/>
                  <a:pt x="658" y="119"/>
                  <a:pt x="658" y="186"/>
                </a:cubicBezTo>
                <a:lnTo>
                  <a:pt x="658" y="684"/>
                </a:lnTo>
                <a:cubicBezTo>
                  <a:pt x="658" y="692"/>
                  <a:pt x="658" y="701"/>
                  <a:pt x="666" y="709"/>
                </a:cubicBezTo>
                <a:lnTo>
                  <a:pt x="902" y="853"/>
                </a:lnTo>
                <a:cubicBezTo>
                  <a:pt x="911" y="853"/>
                  <a:pt x="928" y="853"/>
                  <a:pt x="936" y="853"/>
                </a:cubicBezTo>
                <a:lnTo>
                  <a:pt x="1172" y="709"/>
                </a:lnTo>
                <a:cubicBezTo>
                  <a:pt x="1181" y="701"/>
                  <a:pt x="1181" y="692"/>
                  <a:pt x="1181" y="684"/>
                </a:cubicBezTo>
                <a:lnTo>
                  <a:pt x="1181" y="186"/>
                </a:lnTo>
                <a:cubicBezTo>
                  <a:pt x="1181" y="119"/>
                  <a:pt x="1214" y="60"/>
                  <a:pt x="1265" y="35"/>
                </a:cubicBezTo>
                <a:cubicBezTo>
                  <a:pt x="1324" y="1"/>
                  <a:pt x="1392" y="1"/>
                  <a:pt x="1451" y="43"/>
                </a:cubicBezTo>
                <a:cubicBezTo>
                  <a:pt x="1687" y="203"/>
                  <a:pt x="1839" y="482"/>
                  <a:pt x="1839" y="794"/>
                </a:cubicBezTo>
                <a:cubicBezTo>
                  <a:pt x="1839" y="1139"/>
                  <a:pt x="1653" y="1434"/>
                  <a:pt x="1375" y="1595"/>
                </a:cubicBezTo>
                <a:cubicBezTo>
                  <a:pt x="1366" y="1603"/>
                  <a:pt x="1358" y="1620"/>
                  <a:pt x="1358" y="1628"/>
                </a:cubicBezTo>
                <a:lnTo>
                  <a:pt x="1358" y="1628"/>
                </a:lnTo>
                <a:lnTo>
                  <a:pt x="1392" y="2269"/>
                </a:lnTo>
                <a:cubicBezTo>
                  <a:pt x="1392" y="2311"/>
                  <a:pt x="1358" y="2345"/>
                  <a:pt x="1316" y="2345"/>
                </a:cubicBezTo>
                <a:cubicBezTo>
                  <a:pt x="1274" y="2354"/>
                  <a:pt x="1231" y="2320"/>
                  <a:pt x="1231" y="2278"/>
                </a:cubicBezTo>
                <a:lnTo>
                  <a:pt x="1198" y="1637"/>
                </a:lnTo>
                <a:lnTo>
                  <a:pt x="1198" y="1637"/>
                </a:lnTo>
                <a:cubicBezTo>
                  <a:pt x="1198" y="1561"/>
                  <a:pt x="1240" y="1493"/>
                  <a:pt x="1299" y="1460"/>
                </a:cubicBezTo>
                <a:cubicBezTo>
                  <a:pt x="1526" y="1325"/>
                  <a:pt x="1687" y="1080"/>
                  <a:pt x="1687" y="794"/>
                </a:cubicBezTo>
                <a:cubicBezTo>
                  <a:pt x="1687" y="532"/>
                  <a:pt x="1552" y="304"/>
                  <a:pt x="1358" y="169"/>
                </a:cubicBezTo>
                <a:cubicBezTo>
                  <a:pt x="1358" y="169"/>
                  <a:pt x="1358" y="169"/>
                  <a:pt x="1358" y="169"/>
                </a:cubicBezTo>
                <a:cubicBezTo>
                  <a:pt x="1358" y="169"/>
                  <a:pt x="1349" y="169"/>
                  <a:pt x="1349" y="169"/>
                </a:cubicBezTo>
                <a:cubicBezTo>
                  <a:pt x="1349" y="169"/>
                  <a:pt x="1349" y="169"/>
                  <a:pt x="1349" y="169"/>
                </a:cubicBezTo>
                <a:cubicBezTo>
                  <a:pt x="1349" y="169"/>
                  <a:pt x="1341" y="178"/>
                  <a:pt x="1341" y="186"/>
                </a:cubicBezTo>
                <a:lnTo>
                  <a:pt x="1341" y="684"/>
                </a:lnTo>
                <a:cubicBezTo>
                  <a:pt x="1341" y="743"/>
                  <a:pt x="1307" y="810"/>
                  <a:pt x="1257" y="844"/>
                </a:cubicBezTo>
                <a:lnTo>
                  <a:pt x="1012" y="987"/>
                </a:lnTo>
                <a:cubicBezTo>
                  <a:pt x="953" y="1021"/>
                  <a:pt x="886" y="1021"/>
                  <a:pt x="827" y="987"/>
                </a:cubicBezTo>
                <a:lnTo>
                  <a:pt x="582" y="844"/>
                </a:lnTo>
                <a:cubicBezTo>
                  <a:pt x="531" y="810"/>
                  <a:pt x="498" y="743"/>
                  <a:pt x="498" y="684"/>
                </a:cubicBezTo>
                <a:lnTo>
                  <a:pt x="498" y="186"/>
                </a:lnTo>
                <a:cubicBezTo>
                  <a:pt x="498" y="178"/>
                  <a:pt x="489" y="169"/>
                  <a:pt x="489" y="169"/>
                </a:cubicBezTo>
                <a:cubicBezTo>
                  <a:pt x="489" y="169"/>
                  <a:pt x="489" y="169"/>
                  <a:pt x="489" y="169"/>
                </a:cubicBezTo>
                <a:cubicBezTo>
                  <a:pt x="489" y="169"/>
                  <a:pt x="489" y="169"/>
                  <a:pt x="481" y="16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3"/>
          <p:cNvSpPr/>
          <p:nvPr/>
        </p:nvSpPr>
        <p:spPr>
          <a:xfrm>
            <a:off x="1099959" y="785483"/>
            <a:ext cx="227065" cy="221184"/>
          </a:xfrm>
          <a:custGeom>
            <a:rect b="b" l="l" r="r" t="t"/>
            <a:pathLst>
              <a:path extrusionOk="0" h="2219" w="2278">
                <a:moveTo>
                  <a:pt x="1670" y="68"/>
                </a:moveTo>
                <a:cubicBezTo>
                  <a:pt x="1737" y="0"/>
                  <a:pt x="1855" y="0"/>
                  <a:pt x="1931" y="68"/>
                </a:cubicBezTo>
                <a:lnTo>
                  <a:pt x="2201" y="346"/>
                </a:lnTo>
                <a:cubicBezTo>
                  <a:pt x="2277" y="414"/>
                  <a:pt x="2277" y="532"/>
                  <a:pt x="2201" y="599"/>
                </a:cubicBezTo>
                <a:lnTo>
                  <a:pt x="1906" y="894"/>
                </a:lnTo>
                <a:lnTo>
                  <a:pt x="1906" y="903"/>
                </a:lnTo>
                <a:lnTo>
                  <a:pt x="768" y="1991"/>
                </a:lnTo>
                <a:cubicBezTo>
                  <a:pt x="742" y="2008"/>
                  <a:pt x="717" y="2024"/>
                  <a:pt x="692" y="2033"/>
                </a:cubicBezTo>
                <a:lnTo>
                  <a:pt x="110" y="2210"/>
                </a:lnTo>
                <a:cubicBezTo>
                  <a:pt x="85" y="2218"/>
                  <a:pt x="51" y="2210"/>
                  <a:pt x="25" y="2193"/>
                </a:cubicBezTo>
                <a:cubicBezTo>
                  <a:pt x="9" y="2168"/>
                  <a:pt x="0" y="2134"/>
                  <a:pt x="9" y="2109"/>
                </a:cubicBezTo>
                <a:lnTo>
                  <a:pt x="186" y="1527"/>
                </a:lnTo>
                <a:cubicBezTo>
                  <a:pt x="194" y="1502"/>
                  <a:pt x="211" y="1476"/>
                  <a:pt x="236" y="1451"/>
                </a:cubicBezTo>
                <a:lnTo>
                  <a:pt x="1375" y="363"/>
                </a:lnTo>
                <a:close/>
                <a:moveTo>
                  <a:pt x="1425" y="532"/>
                </a:moveTo>
                <a:lnTo>
                  <a:pt x="346" y="1569"/>
                </a:lnTo>
                <a:cubicBezTo>
                  <a:pt x="338" y="1569"/>
                  <a:pt x="338" y="1569"/>
                  <a:pt x="338" y="1577"/>
                </a:cubicBezTo>
                <a:lnTo>
                  <a:pt x="203" y="2016"/>
                </a:lnTo>
                <a:lnTo>
                  <a:pt x="641" y="1881"/>
                </a:lnTo>
                <a:cubicBezTo>
                  <a:pt x="650" y="1881"/>
                  <a:pt x="650" y="1881"/>
                  <a:pt x="658" y="1873"/>
                </a:cubicBezTo>
                <a:lnTo>
                  <a:pt x="1737" y="844"/>
                </a:lnTo>
                <a:close/>
                <a:moveTo>
                  <a:pt x="1855" y="726"/>
                </a:moveTo>
                <a:lnTo>
                  <a:pt x="2092" y="490"/>
                </a:lnTo>
                <a:cubicBezTo>
                  <a:pt x="2100" y="481"/>
                  <a:pt x="2100" y="464"/>
                  <a:pt x="2092" y="456"/>
                </a:cubicBezTo>
                <a:lnTo>
                  <a:pt x="1813" y="178"/>
                </a:lnTo>
                <a:cubicBezTo>
                  <a:pt x="1805" y="169"/>
                  <a:pt x="1788" y="169"/>
                  <a:pt x="1780" y="178"/>
                </a:cubicBezTo>
                <a:lnTo>
                  <a:pt x="1543" y="42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3"/>
          <p:cNvSpPr/>
          <p:nvPr/>
        </p:nvSpPr>
        <p:spPr>
          <a:xfrm>
            <a:off x="1081408" y="4152799"/>
            <a:ext cx="231252" cy="210320"/>
          </a:xfrm>
          <a:custGeom>
            <a:rect b="b" l="l" r="r" t="t"/>
            <a:pathLst>
              <a:path extrusionOk="0" h="2110" w="2320">
                <a:moveTo>
                  <a:pt x="835" y="1586"/>
                </a:moveTo>
                <a:lnTo>
                  <a:pt x="177" y="1586"/>
                </a:lnTo>
                <a:cubicBezTo>
                  <a:pt x="76" y="1586"/>
                  <a:pt x="0" y="1502"/>
                  <a:pt x="0" y="1401"/>
                </a:cubicBezTo>
                <a:lnTo>
                  <a:pt x="0" y="186"/>
                </a:lnTo>
                <a:cubicBezTo>
                  <a:pt x="0" y="85"/>
                  <a:pt x="76" y="1"/>
                  <a:pt x="177" y="1"/>
                </a:cubicBezTo>
                <a:lnTo>
                  <a:pt x="2134" y="1"/>
                </a:lnTo>
                <a:cubicBezTo>
                  <a:pt x="2235" y="1"/>
                  <a:pt x="2319" y="85"/>
                  <a:pt x="2319" y="186"/>
                </a:cubicBezTo>
                <a:lnTo>
                  <a:pt x="2319" y="1401"/>
                </a:lnTo>
                <a:cubicBezTo>
                  <a:pt x="2319" y="1502"/>
                  <a:pt x="2235" y="1586"/>
                  <a:pt x="2134" y="1586"/>
                </a:cubicBezTo>
                <a:lnTo>
                  <a:pt x="1476" y="1586"/>
                </a:lnTo>
                <a:cubicBezTo>
                  <a:pt x="1493" y="1730"/>
                  <a:pt x="1560" y="1864"/>
                  <a:pt x="1661" y="1983"/>
                </a:cubicBezTo>
                <a:cubicBezTo>
                  <a:pt x="1687" y="1999"/>
                  <a:pt x="1687" y="2033"/>
                  <a:pt x="1678" y="2067"/>
                </a:cubicBezTo>
                <a:cubicBezTo>
                  <a:pt x="1661" y="2092"/>
                  <a:pt x="1636" y="2109"/>
                  <a:pt x="1602" y="2109"/>
                </a:cubicBezTo>
                <a:lnTo>
                  <a:pt x="708" y="2109"/>
                </a:lnTo>
                <a:cubicBezTo>
                  <a:pt x="675" y="2109"/>
                  <a:pt x="649" y="2092"/>
                  <a:pt x="632" y="2067"/>
                </a:cubicBezTo>
                <a:cubicBezTo>
                  <a:pt x="624" y="2033"/>
                  <a:pt x="624" y="1999"/>
                  <a:pt x="649" y="1983"/>
                </a:cubicBezTo>
                <a:cubicBezTo>
                  <a:pt x="751" y="1864"/>
                  <a:pt x="818" y="1730"/>
                  <a:pt x="835" y="1586"/>
                </a:cubicBezTo>
                <a:close/>
                <a:moveTo>
                  <a:pt x="2159" y="186"/>
                </a:moveTo>
                <a:lnTo>
                  <a:pt x="2159" y="1401"/>
                </a:lnTo>
                <a:cubicBezTo>
                  <a:pt x="2159" y="1409"/>
                  <a:pt x="2142" y="1426"/>
                  <a:pt x="2134" y="1426"/>
                </a:cubicBezTo>
                <a:lnTo>
                  <a:pt x="177" y="1426"/>
                </a:lnTo>
                <a:cubicBezTo>
                  <a:pt x="169" y="1426"/>
                  <a:pt x="152" y="1409"/>
                  <a:pt x="152" y="1401"/>
                </a:cubicBezTo>
                <a:lnTo>
                  <a:pt x="152" y="186"/>
                </a:lnTo>
                <a:cubicBezTo>
                  <a:pt x="152" y="169"/>
                  <a:pt x="169" y="161"/>
                  <a:pt x="177" y="161"/>
                </a:cubicBezTo>
                <a:lnTo>
                  <a:pt x="2134" y="161"/>
                </a:lnTo>
                <a:cubicBezTo>
                  <a:pt x="2142" y="161"/>
                  <a:pt x="2159" y="169"/>
                  <a:pt x="2159" y="186"/>
                </a:cubicBezTo>
                <a:close/>
                <a:moveTo>
                  <a:pt x="1316" y="1586"/>
                </a:moveTo>
                <a:cubicBezTo>
                  <a:pt x="1332" y="1713"/>
                  <a:pt x="1375" y="1839"/>
                  <a:pt x="1450" y="1949"/>
                </a:cubicBezTo>
                <a:lnTo>
                  <a:pt x="860" y="1949"/>
                </a:lnTo>
                <a:cubicBezTo>
                  <a:pt x="936" y="1839"/>
                  <a:pt x="978" y="1713"/>
                  <a:pt x="995" y="15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7" name="Google Shape;1077;p63"/>
          <p:cNvGrpSpPr/>
          <p:nvPr/>
        </p:nvGrpSpPr>
        <p:grpSpPr>
          <a:xfrm>
            <a:off x="1768245" y="4131776"/>
            <a:ext cx="231252" cy="231351"/>
            <a:chOff x="3192175" y="3073675"/>
            <a:chExt cx="58000" cy="58025"/>
          </a:xfrm>
        </p:grpSpPr>
        <p:sp>
          <p:nvSpPr>
            <p:cNvPr id="1078" name="Google Shape;1078;p63"/>
            <p:cNvSpPr/>
            <p:nvPr/>
          </p:nvSpPr>
          <p:spPr>
            <a:xfrm>
              <a:off x="3210300" y="3073675"/>
              <a:ext cx="21525" cy="31650"/>
            </a:xfrm>
            <a:custGeom>
              <a:rect b="b" l="l" r="r" t="t"/>
              <a:pathLst>
                <a:path extrusionOk="0" h="1266" w="861">
                  <a:moveTo>
                    <a:pt x="431" y="1"/>
                  </a:moveTo>
                  <a:cubicBezTo>
                    <a:pt x="388" y="1"/>
                    <a:pt x="355" y="35"/>
                    <a:pt x="355" y="77"/>
                  </a:cubicBezTo>
                  <a:lnTo>
                    <a:pt x="355" y="988"/>
                  </a:lnTo>
                  <a:lnTo>
                    <a:pt x="144" y="760"/>
                  </a:lnTo>
                  <a:cubicBezTo>
                    <a:pt x="130" y="746"/>
                    <a:pt x="110" y="738"/>
                    <a:pt x="88" y="738"/>
                  </a:cubicBezTo>
                  <a:cubicBezTo>
                    <a:pt x="69" y="738"/>
                    <a:pt x="50" y="744"/>
                    <a:pt x="34" y="760"/>
                  </a:cubicBezTo>
                  <a:cubicBezTo>
                    <a:pt x="1" y="785"/>
                    <a:pt x="1" y="836"/>
                    <a:pt x="26" y="870"/>
                  </a:cubicBezTo>
                  <a:lnTo>
                    <a:pt x="372" y="1241"/>
                  </a:lnTo>
                  <a:cubicBezTo>
                    <a:pt x="388" y="1257"/>
                    <a:pt x="405" y="1266"/>
                    <a:pt x="431" y="1266"/>
                  </a:cubicBezTo>
                  <a:cubicBezTo>
                    <a:pt x="456" y="1266"/>
                    <a:pt x="473" y="1257"/>
                    <a:pt x="490" y="1241"/>
                  </a:cubicBezTo>
                  <a:lnTo>
                    <a:pt x="835" y="870"/>
                  </a:lnTo>
                  <a:cubicBezTo>
                    <a:pt x="861" y="836"/>
                    <a:pt x="861" y="785"/>
                    <a:pt x="827" y="760"/>
                  </a:cubicBezTo>
                  <a:cubicBezTo>
                    <a:pt x="811" y="744"/>
                    <a:pt x="792" y="738"/>
                    <a:pt x="773" y="738"/>
                  </a:cubicBezTo>
                  <a:cubicBezTo>
                    <a:pt x="752" y="738"/>
                    <a:pt x="731" y="746"/>
                    <a:pt x="717" y="760"/>
                  </a:cubicBezTo>
                  <a:lnTo>
                    <a:pt x="507" y="988"/>
                  </a:lnTo>
                  <a:lnTo>
                    <a:pt x="507" y="77"/>
                  </a:lnTo>
                  <a:cubicBezTo>
                    <a:pt x="507" y="35"/>
                    <a:pt x="473" y="1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3"/>
            <p:cNvSpPr/>
            <p:nvPr/>
          </p:nvSpPr>
          <p:spPr>
            <a:xfrm>
              <a:off x="3192175" y="3078950"/>
              <a:ext cx="58000" cy="52750"/>
            </a:xfrm>
            <a:custGeom>
              <a:rect b="b" l="l" r="r" t="t"/>
              <a:pathLst>
                <a:path extrusionOk="0" h="2110" w="2320">
                  <a:moveTo>
                    <a:pt x="152" y="186"/>
                  </a:moveTo>
                  <a:cubicBezTo>
                    <a:pt x="152" y="169"/>
                    <a:pt x="169" y="161"/>
                    <a:pt x="177" y="161"/>
                  </a:cubicBezTo>
                  <a:lnTo>
                    <a:pt x="759" y="161"/>
                  </a:lnTo>
                  <a:cubicBezTo>
                    <a:pt x="801" y="161"/>
                    <a:pt x="844" y="127"/>
                    <a:pt x="844" y="77"/>
                  </a:cubicBezTo>
                  <a:cubicBezTo>
                    <a:pt x="844" y="35"/>
                    <a:pt x="801" y="1"/>
                    <a:pt x="759" y="1"/>
                  </a:cubicBezTo>
                  <a:lnTo>
                    <a:pt x="177" y="1"/>
                  </a:lnTo>
                  <a:cubicBezTo>
                    <a:pt x="76" y="1"/>
                    <a:pt x="0" y="85"/>
                    <a:pt x="0" y="186"/>
                  </a:cubicBezTo>
                  <a:lnTo>
                    <a:pt x="0" y="1401"/>
                  </a:lnTo>
                  <a:cubicBezTo>
                    <a:pt x="0" y="1502"/>
                    <a:pt x="76" y="1586"/>
                    <a:pt x="177" y="1586"/>
                  </a:cubicBezTo>
                  <a:lnTo>
                    <a:pt x="835" y="1586"/>
                  </a:lnTo>
                  <a:cubicBezTo>
                    <a:pt x="818" y="1730"/>
                    <a:pt x="751" y="1864"/>
                    <a:pt x="650" y="1983"/>
                  </a:cubicBezTo>
                  <a:cubicBezTo>
                    <a:pt x="624" y="1999"/>
                    <a:pt x="624" y="2033"/>
                    <a:pt x="633" y="2067"/>
                  </a:cubicBezTo>
                  <a:cubicBezTo>
                    <a:pt x="650" y="2092"/>
                    <a:pt x="675" y="2109"/>
                    <a:pt x="709" y="2109"/>
                  </a:cubicBezTo>
                  <a:lnTo>
                    <a:pt x="1603" y="2109"/>
                  </a:lnTo>
                  <a:cubicBezTo>
                    <a:pt x="1636" y="2109"/>
                    <a:pt x="1662" y="2092"/>
                    <a:pt x="1679" y="2067"/>
                  </a:cubicBezTo>
                  <a:cubicBezTo>
                    <a:pt x="1687" y="2033"/>
                    <a:pt x="1687" y="1999"/>
                    <a:pt x="1662" y="1983"/>
                  </a:cubicBezTo>
                  <a:cubicBezTo>
                    <a:pt x="1560" y="1864"/>
                    <a:pt x="1493" y="1730"/>
                    <a:pt x="1476" y="1586"/>
                  </a:cubicBezTo>
                  <a:lnTo>
                    <a:pt x="2134" y="1586"/>
                  </a:lnTo>
                  <a:cubicBezTo>
                    <a:pt x="2235" y="1586"/>
                    <a:pt x="2319" y="1502"/>
                    <a:pt x="2319" y="1401"/>
                  </a:cubicBezTo>
                  <a:lnTo>
                    <a:pt x="2319" y="186"/>
                  </a:lnTo>
                  <a:cubicBezTo>
                    <a:pt x="2319" y="85"/>
                    <a:pt x="2235" y="1"/>
                    <a:pt x="2134" y="1"/>
                  </a:cubicBezTo>
                  <a:lnTo>
                    <a:pt x="1552" y="1"/>
                  </a:lnTo>
                  <a:cubicBezTo>
                    <a:pt x="1510" y="1"/>
                    <a:pt x="1476" y="35"/>
                    <a:pt x="1476" y="77"/>
                  </a:cubicBezTo>
                  <a:cubicBezTo>
                    <a:pt x="1476" y="127"/>
                    <a:pt x="1510" y="161"/>
                    <a:pt x="1552" y="161"/>
                  </a:cubicBezTo>
                  <a:lnTo>
                    <a:pt x="2134" y="161"/>
                  </a:lnTo>
                  <a:cubicBezTo>
                    <a:pt x="2142" y="161"/>
                    <a:pt x="2159" y="169"/>
                    <a:pt x="2159" y="186"/>
                  </a:cubicBezTo>
                  <a:lnTo>
                    <a:pt x="2159" y="1401"/>
                  </a:lnTo>
                  <a:cubicBezTo>
                    <a:pt x="2159" y="1409"/>
                    <a:pt x="2142" y="1426"/>
                    <a:pt x="2134" y="1426"/>
                  </a:cubicBezTo>
                  <a:lnTo>
                    <a:pt x="177" y="1426"/>
                  </a:lnTo>
                  <a:cubicBezTo>
                    <a:pt x="169" y="1426"/>
                    <a:pt x="152" y="1409"/>
                    <a:pt x="152" y="1401"/>
                  </a:cubicBezTo>
                  <a:close/>
                  <a:moveTo>
                    <a:pt x="995" y="1586"/>
                  </a:moveTo>
                  <a:cubicBezTo>
                    <a:pt x="979" y="1713"/>
                    <a:pt x="936" y="1839"/>
                    <a:pt x="869" y="1949"/>
                  </a:cubicBezTo>
                  <a:lnTo>
                    <a:pt x="1451" y="1949"/>
                  </a:lnTo>
                  <a:cubicBezTo>
                    <a:pt x="1375" y="1839"/>
                    <a:pt x="1333" y="1713"/>
                    <a:pt x="1316" y="1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0" name="Google Shape;1080;p63"/>
          <p:cNvSpPr/>
          <p:nvPr/>
        </p:nvSpPr>
        <p:spPr>
          <a:xfrm>
            <a:off x="5807908" y="769535"/>
            <a:ext cx="220387" cy="236236"/>
          </a:xfrm>
          <a:custGeom>
            <a:rect b="b" l="l" r="r" t="t"/>
            <a:pathLst>
              <a:path extrusionOk="0" h="2370" w="2211">
                <a:moveTo>
                  <a:pt x="549" y="0"/>
                </a:moveTo>
                <a:cubicBezTo>
                  <a:pt x="600" y="0"/>
                  <a:pt x="633" y="34"/>
                  <a:pt x="633" y="76"/>
                </a:cubicBezTo>
                <a:lnTo>
                  <a:pt x="633" y="321"/>
                </a:lnTo>
                <a:lnTo>
                  <a:pt x="1578" y="321"/>
                </a:lnTo>
                <a:lnTo>
                  <a:pt x="1578" y="76"/>
                </a:lnTo>
                <a:cubicBezTo>
                  <a:pt x="1578" y="34"/>
                  <a:pt x="1612" y="0"/>
                  <a:pt x="1662" y="0"/>
                </a:cubicBezTo>
                <a:cubicBezTo>
                  <a:pt x="1704" y="0"/>
                  <a:pt x="1738" y="34"/>
                  <a:pt x="1738" y="76"/>
                </a:cubicBezTo>
                <a:lnTo>
                  <a:pt x="1738" y="321"/>
                </a:lnTo>
                <a:lnTo>
                  <a:pt x="2025" y="321"/>
                </a:lnTo>
                <a:cubicBezTo>
                  <a:pt x="2126" y="321"/>
                  <a:pt x="2210" y="397"/>
                  <a:pt x="2210" y="498"/>
                </a:cubicBezTo>
                <a:lnTo>
                  <a:pt x="2210" y="2184"/>
                </a:lnTo>
                <a:cubicBezTo>
                  <a:pt x="2210" y="2286"/>
                  <a:pt x="2126" y="2370"/>
                  <a:pt x="2025" y="2370"/>
                </a:cubicBezTo>
                <a:lnTo>
                  <a:pt x="186" y="2370"/>
                </a:lnTo>
                <a:cubicBezTo>
                  <a:pt x="85" y="2370"/>
                  <a:pt x="1" y="2286"/>
                  <a:pt x="1" y="2184"/>
                </a:cubicBezTo>
                <a:lnTo>
                  <a:pt x="1" y="498"/>
                </a:lnTo>
                <a:cubicBezTo>
                  <a:pt x="1" y="397"/>
                  <a:pt x="85" y="321"/>
                  <a:pt x="186" y="321"/>
                </a:cubicBezTo>
                <a:lnTo>
                  <a:pt x="473" y="321"/>
                </a:lnTo>
                <a:lnTo>
                  <a:pt x="473" y="76"/>
                </a:lnTo>
                <a:cubicBezTo>
                  <a:pt x="473" y="34"/>
                  <a:pt x="507" y="0"/>
                  <a:pt x="549" y="0"/>
                </a:cubicBezTo>
                <a:close/>
                <a:moveTo>
                  <a:pt x="186" y="472"/>
                </a:moveTo>
                <a:cubicBezTo>
                  <a:pt x="170" y="472"/>
                  <a:pt x="161" y="489"/>
                  <a:pt x="161" y="498"/>
                </a:cubicBezTo>
                <a:lnTo>
                  <a:pt x="161" y="844"/>
                </a:lnTo>
                <a:lnTo>
                  <a:pt x="2059" y="844"/>
                </a:lnTo>
                <a:lnTo>
                  <a:pt x="2059" y="498"/>
                </a:lnTo>
                <a:cubicBezTo>
                  <a:pt x="2059" y="489"/>
                  <a:pt x="2042" y="472"/>
                  <a:pt x="2025" y="472"/>
                </a:cubicBezTo>
                <a:close/>
                <a:moveTo>
                  <a:pt x="2059" y="1004"/>
                </a:moveTo>
                <a:lnTo>
                  <a:pt x="161" y="1004"/>
                </a:lnTo>
                <a:lnTo>
                  <a:pt x="161" y="2184"/>
                </a:lnTo>
                <a:cubicBezTo>
                  <a:pt x="161" y="2201"/>
                  <a:pt x="170" y="2218"/>
                  <a:pt x="186" y="2218"/>
                </a:cubicBezTo>
                <a:lnTo>
                  <a:pt x="2025" y="2218"/>
                </a:lnTo>
                <a:cubicBezTo>
                  <a:pt x="2042" y="2218"/>
                  <a:pt x="2059" y="2201"/>
                  <a:pt x="2059" y="218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3"/>
          <p:cNvSpPr/>
          <p:nvPr/>
        </p:nvSpPr>
        <p:spPr>
          <a:xfrm>
            <a:off x="3777186" y="1460498"/>
            <a:ext cx="247200" cy="213609"/>
          </a:xfrm>
          <a:custGeom>
            <a:rect b="b" l="l" r="r" t="t"/>
            <a:pathLst>
              <a:path extrusionOk="0" h="2143" w="2480">
                <a:moveTo>
                  <a:pt x="143" y="25"/>
                </a:moveTo>
                <a:cubicBezTo>
                  <a:pt x="101" y="0"/>
                  <a:pt x="59" y="9"/>
                  <a:pt x="25" y="42"/>
                </a:cubicBezTo>
                <a:cubicBezTo>
                  <a:pt x="0" y="84"/>
                  <a:pt x="8" y="127"/>
                  <a:pt x="51" y="152"/>
                </a:cubicBezTo>
                <a:lnTo>
                  <a:pt x="506" y="481"/>
                </a:lnTo>
                <a:lnTo>
                  <a:pt x="506" y="2058"/>
                </a:lnTo>
                <a:cubicBezTo>
                  <a:pt x="506" y="2083"/>
                  <a:pt x="523" y="2117"/>
                  <a:pt x="548" y="2125"/>
                </a:cubicBezTo>
                <a:cubicBezTo>
                  <a:pt x="573" y="2142"/>
                  <a:pt x="607" y="2134"/>
                  <a:pt x="632" y="2117"/>
                </a:cubicBezTo>
                <a:lnTo>
                  <a:pt x="1240" y="1628"/>
                </a:lnTo>
                <a:lnTo>
                  <a:pt x="1847" y="2117"/>
                </a:lnTo>
                <a:cubicBezTo>
                  <a:pt x="1872" y="2134"/>
                  <a:pt x="1906" y="2142"/>
                  <a:pt x="1931" y="2125"/>
                </a:cubicBezTo>
                <a:cubicBezTo>
                  <a:pt x="1956" y="2117"/>
                  <a:pt x="1982" y="2083"/>
                  <a:pt x="1982" y="2058"/>
                </a:cubicBezTo>
                <a:lnTo>
                  <a:pt x="1982" y="1552"/>
                </a:lnTo>
                <a:lnTo>
                  <a:pt x="2336" y="1813"/>
                </a:lnTo>
                <a:cubicBezTo>
                  <a:pt x="2378" y="1838"/>
                  <a:pt x="2429" y="1830"/>
                  <a:pt x="2454" y="1796"/>
                </a:cubicBezTo>
                <a:cubicBezTo>
                  <a:pt x="2479" y="1763"/>
                  <a:pt x="2471" y="1712"/>
                  <a:pt x="2429" y="1687"/>
                </a:cubicBezTo>
                <a:close/>
                <a:moveTo>
                  <a:pt x="1822" y="1442"/>
                </a:moveTo>
                <a:lnTo>
                  <a:pt x="658" y="599"/>
                </a:lnTo>
                <a:lnTo>
                  <a:pt x="658" y="1889"/>
                </a:lnTo>
                <a:lnTo>
                  <a:pt x="1189" y="1467"/>
                </a:lnTo>
                <a:cubicBezTo>
                  <a:pt x="1223" y="1442"/>
                  <a:pt x="1257" y="1442"/>
                  <a:pt x="1290" y="1467"/>
                </a:cubicBezTo>
                <a:lnTo>
                  <a:pt x="1822" y="188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3"/>
          <p:cNvSpPr/>
          <p:nvPr/>
        </p:nvSpPr>
        <p:spPr>
          <a:xfrm>
            <a:off x="3842674" y="1462990"/>
            <a:ext cx="132073" cy="95092"/>
          </a:xfrm>
          <a:custGeom>
            <a:rect b="b" l="l" r="r" t="t"/>
            <a:pathLst>
              <a:path extrusionOk="0" h="954" w="1325">
                <a:moveTo>
                  <a:pt x="85" y="0"/>
                </a:moveTo>
                <a:cubicBezTo>
                  <a:pt x="35" y="0"/>
                  <a:pt x="1" y="34"/>
                  <a:pt x="1" y="76"/>
                </a:cubicBezTo>
                <a:cubicBezTo>
                  <a:pt x="1" y="127"/>
                  <a:pt x="35" y="161"/>
                  <a:pt x="85" y="161"/>
                </a:cubicBezTo>
                <a:lnTo>
                  <a:pt x="1139" y="161"/>
                </a:lnTo>
                <a:cubicBezTo>
                  <a:pt x="1148" y="161"/>
                  <a:pt x="1165" y="169"/>
                  <a:pt x="1165" y="186"/>
                </a:cubicBezTo>
                <a:lnTo>
                  <a:pt x="1165" y="869"/>
                </a:lnTo>
                <a:cubicBezTo>
                  <a:pt x="1165" y="911"/>
                  <a:pt x="1198" y="953"/>
                  <a:pt x="1240" y="953"/>
                </a:cubicBezTo>
                <a:cubicBezTo>
                  <a:pt x="1283" y="953"/>
                  <a:pt x="1325" y="911"/>
                  <a:pt x="1325" y="869"/>
                </a:cubicBezTo>
                <a:lnTo>
                  <a:pt x="1325" y="186"/>
                </a:lnTo>
                <a:cubicBezTo>
                  <a:pt x="1325" y="85"/>
                  <a:pt x="1240" y="0"/>
                  <a:pt x="11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3" name="Google Shape;1083;p63"/>
          <p:cNvGrpSpPr/>
          <p:nvPr/>
        </p:nvGrpSpPr>
        <p:grpSpPr>
          <a:xfrm>
            <a:off x="2432296" y="1461516"/>
            <a:ext cx="247200" cy="211815"/>
            <a:chOff x="3358725" y="2403950"/>
            <a:chExt cx="62000" cy="53125"/>
          </a:xfrm>
        </p:grpSpPr>
        <p:sp>
          <p:nvSpPr>
            <p:cNvPr id="1084" name="Google Shape;1084;p63"/>
            <p:cNvSpPr/>
            <p:nvPr/>
          </p:nvSpPr>
          <p:spPr>
            <a:xfrm>
              <a:off x="3358725" y="2403950"/>
              <a:ext cx="62000" cy="53125"/>
            </a:xfrm>
            <a:custGeom>
              <a:rect b="b" l="l" r="r" t="t"/>
              <a:pathLst>
                <a:path extrusionOk="0" h="2125" w="2480">
                  <a:moveTo>
                    <a:pt x="94" y="1"/>
                  </a:moveTo>
                  <a:cubicBezTo>
                    <a:pt x="70" y="1"/>
                    <a:pt x="46" y="12"/>
                    <a:pt x="26" y="32"/>
                  </a:cubicBezTo>
                  <a:cubicBezTo>
                    <a:pt x="0" y="74"/>
                    <a:pt x="9" y="117"/>
                    <a:pt x="51" y="142"/>
                  </a:cubicBezTo>
                  <a:lnTo>
                    <a:pt x="506" y="471"/>
                  </a:lnTo>
                  <a:lnTo>
                    <a:pt x="506" y="2048"/>
                  </a:lnTo>
                  <a:cubicBezTo>
                    <a:pt x="506" y="2073"/>
                    <a:pt x="523" y="2107"/>
                    <a:pt x="548" y="2115"/>
                  </a:cubicBezTo>
                  <a:cubicBezTo>
                    <a:pt x="558" y="2122"/>
                    <a:pt x="569" y="2124"/>
                    <a:pt x="580" y="2124"/>
                  </a:cubicBezTo>
                  <a:cubicBezTo>
                    <a:pt x="598" y="2124"/>
                    <a:pt x="617" y="2117"/>
                    <a:pt x="633" y="2107"/>
                  </a:cubicBezTo>
                  <a:lnTo>
                    <a:pt x="1240" y="1618"/>
                  </a:lnTo>
                  <a:lnTo>
                    <a:pt x="1847" y="2107"/>
                  </a:lnTo>
                  <a:cubicBezTo>
                    <a:pt x="1863" y="2117"/>
                    <a:pt x="1882" y="2124"/>
                    <a:pt x="1900" y="2124"/>
                  </a:cubicBezTo>
                  <a:cubicBezTo>
                    <a:pt x="1911" y="2124"/>
                    <a:pt x="1922" y="2122"/>
                    <a:pt x="1931" y="2115"/>
                  </a:cubicBezTo>
                  <a:cubicBezTo>
                    <a:pt x="1957" y="2107"/>
                    <a:pt x="1982" y="2073"/>
                    <a:pt x="1982" y="2048"/>
                  </a:cubicBezTo>
                  <a:lnTo>
                    <a:pt x="1982" y="1542"/>
                  </a:lnTo>
                  <a:lnTo>
                    <a:pt x="2336" y="1803"/>
                  </a:lnTo>
                  <a:cubicBezTo>
                    <a:pt x="2353" y="1813"/>
                    <a:pt x="2371" y="1818"/>
                    <a:pt x="2388" y="1818"/>
                  </a:cubicBezTo>
                  <a:cubicBezTo>
                    <a:pt x="2414" y="1818"/>
                    <a:pt x="2439" y="1807"/>
                    <a:pt x="2454" y="1786"/>
                  </a:cubicBezTo>
                  <a:cubicBezTo>
                    <a:pt x="2480" y="1753"/>
                    <a:pt x="2471" y="1702"/>
                    <a:pt x="2429" y="1677"/>
                  </a:cubicBezTo>
                  <a:lnTo>
                    <a:pt x="144" y="15"/>
                  </a:lnTo>
                  <a:cubicBezTo>
                    <a:pt x="127" y="5"/>
                    <a:pt x="11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3"/>
            <p:cNvSpPr/>
            <p:nvPr/>
          </p:nvSpPr>
          <p:spPr>
            <a:xfrm>
              <a:off x="3372850" y="2404325"/>
              <a:ext cx="35450" cy="26600"/>
            </a:xfrm>
            <a:custGeom>
              <a:rect b="b" l="l" r="r" t="t"/>
              <a:pathLst>
                <a:path extrusionOk="0" h="1064" w="1418">
                  <a:moveTo>
                    <a:pt x="85" y="0"/>
                  </a:moveTo>
                  <a:cubicBezTo>
                    <a:pt x="51" y="0"/>
                    <a:pt x="17" y="26"/>
                    <a:pt x="9" y="51"/>
                  </a:cubicBezTo>
                  <a:cubicBezTo>
                    <a:pt x="0" y="85"/>
                    <a:pt x="9" y="127"/>
                    <a:pt x="43" y="144"/>
                  </a:cubicBezTo>
                  <a:lnTo>
                    <a:pt x="1291" y="1046"/>
                  </a:lnTo>
                  <a:cubicBezTo>
                    <a:pt x="1301" y="1057"/>
                    <a:pt x="1318" y="1064"/>
                    <a:pt x="1335" y="1064"/>
                  </a:cubicBezTo>
                  <a:cubicBezTo>
                    <a:pt x="1346" y="1064"/>
                    <a:pt x="1357" y="1061"/>
                    <a:pt x="1366" y="1055"/>
                  </a:cubicBezTo>
                  <a:cubicBezTo>
                    <a:pt x="1400" y="1038"/>
                    <a:pt x="1417" y="1012"/>
                    <a:pt x="1417" y="987"/>
                  </a:cubicBezTo>
                  <a:lnTo>
                    <a:pt x="1417" y="186"/>
                  </a:lnTo>
                  <a:cubicBezTo>
                    <a:pt x="1417" y="85"/>
                    <a:pt x="1333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6" name="Google Shape;1086;p63"/>
          <p:cNvSpPr/>
          <p:nvPr/>
        </p:nvSpPr>
        <p:spPr>
          <a:xfrm>
            <a:off x="5119538" y="2135412"/>
            <a:ext cx="252284" cy="216200"/>
          </a:xfrm>
          <a:custGeom>
            <a:rect b="b" l="l" r="r" t="t"/>
            <a:pathLst>
              <a:path extrusionOk="0" h="2169" w="2531">
                <a:moveTo>
                  <a:pt x="1299" y="9"/>
                </a:moveTo>
                <a:cubicBezTo>
                  <a:pt x="1274" y="1"/>
                  <a:pt x="1257" y="1"/>
                  <a:pt x="1232" y="9"/>
                </a:cubicBezTo>
                <a:lnTo>
                  <a:pt x="51" y="507"/>
                </a:lnTo>
                <a:cubicBezTo>
                  <a:pt x="17" y="524"/>
                  <a:pt x="0" y="549"/>
                  <a:pt x="0" y="583"/>
                </a:cubicBezTo>
                <a:cubicBezTo>
                  <a:pt x="0" y="616"/>
                  <a:pt x="17" y="642"/>
                  <a:pt x="51" y="650"/>
                </a:cubicBezTo>
                <a:lnTo>
                  <a:pt x="447" y="819"/>
                </a:lnTo>
                <a:lnTo>
                  <a:pt x="447" y="1224"/>
                </a:lnTo>
                <a:cubicBezTo>
                  <a:pt x="397" y="1240"/>
                  <a:pt x="346" y="1266"/>
                  <a:pt x="312" y="1299"/>
                </a:cubicBezTo>
                <a:cubicBezTo>
                  <a:pt x="245" y="1367"/>
                  <a:pt x="211" y="1451"/>
                  <a:pt x="211" y="1561"/>
                </a:cubicBezTo>
                <a:lnTo>
                  <a:pt x="211" y="2033"/>
                </a:lnTo>
                <a:cubicBezTo>
                  <a:pt x="211" y="2058"/>
                  <a:pt x="228" y="2084"/>
                  <a:pt x="245" y="2101"/>
                </a:cubicBezTo>
                <a:cubicBezTo>
                  <a:pt x="253" y="2101"/>
                  <a:pt x="262" y="2109"/>
                  <a:pt x="270" y="2109"/>
                </a:cubicBezTo>
                <a:cubicBezTo>
                  <a:pt x="279" y="2117"/>
                  <a:pt x="304" y="2126"/>
                  <a:pt x="321" y="2134"/>
                </a:cubicBezTo>
                <a:cubicBezTo>
                  <a:pt x="371" y="2151"/>
                  <a:pt x="439" y="2168"/>
                  <a:pt x="532" y="2168"/>
                </a:cubicBezTo>
                <a:cubicBezTo>
                  <a:pt x="616" y="2168"/>
                  <a:pt x="683" y="2151"/>
                  <a:pt x="734" y="2134"/>
                </a:cubicBezTo>
                <a:cubicBezTo>
                  <a:pt x="751" y="2126"/>
                  <a:pt x="776" y="2117"/>
                  <a:pt x="785" y="2109"/>
                </a:cubicBezTo>
                <a:cubicBezTo>
                  <a:pt x="793" y="2109"/>
                  <a:pt x="802" y="2101"/>
                  <a:pt x="810" y="2101"/>
                </a:cubicBezTo>
                <a:cubicBezTo>
                  <a:pt x="827" y="2084"/>
                  <a:pt x="844" y="2058"/>
                  <a:pt x="844" y="2033"/>
                </a:cubicBezTo>
                <a:lnTo>
                  <a:pt x="844" y="1561"/>
                </a:lnTo>
                <a:cubicBezTo>
                  <a:pt x="844" y="1451"/>
                  <a:pt x="810" y="1367"/>
                  <a:pt x="742" y="1299"/>
                </a:cubicBezTo>
                <a:cubicBezTo>
                  <a:pt x="709" y="1266"/>
                  <a:pt x="658" y="1240"/>
                  <a:pt x="608" y="1224"/>
                </a:cubicBezTo>
                <a:lnTo>
                  <a:pt x="608" y="886"/>
                </a:lnTo>
                <a:lnTo>
                  <a:pt x="1232" y="1156"/>
                </a:lnTo>
                <a:cubicBezTo>
                  <a:pt x="1257" y="1165"/>
                  <a:pt x="1274" y="1165"/>
                  <a:pt x="1299" y="1156"/>
                </a:cubicBezTo>
                <a:lnTo>
                  <a:pt x="1847" y="920"/>
                </a:lnTo>
                <a:lnTo>
                  <a:pt x="1847" y="1342"/>
                </a:lnTo>
                <a:cubicBezTo>
                  <a:pt x="1839" y="1350"/>
                  <a:pt x="1839" y="1350"/>
                  <a:pt x="1839" y="1350"/>
                </a:cubicBezTo>
                <a:cubicBezTo>
                  <a:pt x="1822" y="1367"/>
                  <a:pt x="1788" y="1392"/>
                  <a:pt x="1746" y="1417"/>
                </a:cubicBezTo>
                <a:cubicBezTo>
                  <a:pt x="1662" y="1477"/>
                  <a:pt x="1510" y="1527"/>
                  <a:pt x="1265" y="1527"/>
                </a:cubicBezTo>
                <a:cubicBezTo>
                  <a:pt x="1198" y="1527"/>
                  <a:pt x="1139" y="1527"/>
                  <a:pt x="1088" y="1519"/>
                </a:cubicBezTo>
                <a:cubicBezTo>
                  <a:pt x="1046" y="1510"/>
                  <a:pt x="1004" y="1544"/>
                  <a:pt x="1004" y="1586"/>
                </a:cubicBezTo>
                <a:cubicBezTo>
                  <a:pt x="995" y="1628"/>
                  <a:pt x="1029" y="1670"/>
                  <a:pt x="1071" y="1679"/>
                </a:cubicBezTo>
                <a:cubicBezTo>
                  <a:pt x="1130" y="1679"/>
                  <a:pt x="1198" y="1687"/>
                  <a:pt x="1265" y="1687"/>
                </a:cubicBezTo>
                <a:cubicBezTo>
                  <a:pt x="1535" y="1687"/>
                  <a:pt x="1712" y="1628"/>
                  <a:pt x="1830" y="1561"/>
                </a:cubicBezTo>
                <a:cubicBezTo>
                  <a:pt x="1881" y="1527"/>
                  <a:pt x="1923" y="1493"/>
                  <a:pt x="1948" y="1460"/>
                </a:cubicBezTo>
                <a:cubicBezTo>
                  <a:pt x="1965" y="1451"/>
                  <a:pt x="1982" y="1434"/>
                  <a:pt x="1991" y="1409"/>
                </a:cubicBezTo>
                <a:lnTo>
                  <a:pt x="1991" y="1409"/>
                </a:lnTo>
                <a:cubicBezTo>
                  <a:pt x="1999" y="1401"/>
                  <a:pt x="2007" y="1384"/>
                  <a:pt x="2007" y="1375"/>
                </a:cubicBezTo>
                <a:lnTo>
                  <a:pt x="2007" y="852"/>
                </a:lnTo>
                <a:lnTo>
                  <a:pt x="2480" y="650"/>
                </a:lnTo>
                <a:cubicBezTo>
                  <a:pt x="2513" y="642"/>
                  <a:pt x="2530" y="616"/>
                  <a:pt x="2530" y="583"/>
                </a:cubicBezTo>
                <a:cubicBezTo>
                  <a:pt x="2530" y="549"/>
                  <a:pt x="2513" y="524"/>
                  <a:pt x="2480" y="507"/>
                </a:cubicBezTo>
                <a:close/>
                <a:moveTo>
                  <a:pt x="532" y="1375"/>
                </a:moveTo>
                <a:lnTo>
                  <a:pt x="532" y="1375"/>
                </a:lnTo>
                <a:cubicBezTo>
                  <a:pt x="489" y="1375"/>
                  <a:pt x="447" y="1384"/>
                  <a:pt x="422" y="1417"/>
                </a:cubicBezTo>
                <a:cubicBezTo>
                  <a:pt x="388" y="1443"/>
                  <a:pt x="371" y="1485"/>
                  <a:pt x="371" y="1561"/>
                </a:cubicBezTo>
                <a:lnTo>
                  <a:pt x="371" y="1982"/>
                </a:lnTo>
                <a:cubicBezTo>
                  <a:pt x="397" y="1991"/>
                  <a:pt x="456" y="2008"/>
                  <a:pt x="532" y="2008"/>
                </a:cubicBezTo>
                <a:cubicBezTo>
                  <a:pt x="599" y="2008"/>
                  <a:pt x="658" y="1991"/>
                  <a:pt x="683" y="1982"/>
                </a:cubicBezTo>
                <a:lnTo>
                  <a:pt x="683" y="1561"/>
                </a:lnTo>
                <a:cubicBezTo>
                  <a:pt x="683" y="1485"/>
                  <a:pt x="667" y="1443"/>
                  <a:pt x="633" y="1417"/>
                </a:cubicBezTo>
                <a:cubicBezTo>
                  <a:pt x="608" y="1384"/>
                  <a:pt x="565" y="1375"/>
                  <a:pt x="532" y="1375"/>
                </a:cubicBezTo>
                <a:close/>
                <a:moveTo>
                  <a:pt x="1265" y="996"/>
                </a:moveTo>
                <a:lnTo>
                  <a:pt x="279" y="583"/>
                </a:lnTo>
                <a:lnTo>
                  <a:pt x="1265" y="169"/>
                </a:lnTo>
                <a:lnTo>
                  <a:pt x="2252" y="58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63"/>
          <p:cNvSpPr/>
          <p:nvPr/>
        </p:nvSpPr>
        <p:spPr>
          <a:xfrm>
            <a:off x="6475346" y="2797768"/>
            <a:ext cx="216101" cy="216200"/>
          </a:xfrm>
          <a:custGeom>
            <a:rect b="b" l="l" r="r" t="t"/>
            <a:pathLst>
              <a:path extrusionOk="0" h="2169" w="2168">
                <a:moveTo>
                  <a:pt x="869" y="1"/>
                </a:moveTo>
                <a:cubicBezTo>
                  <a:pt x="389" y="1"/>
                  <a:pt x="1" y="389"/>
                  <a:pt x="1" y="870"/>
                </a:cubicBezTo>
                <a:cubicBezTo>
                  <a:pt x="1" y="1350"/>
                  <a:pt x="389" y="1738"/>
                  <a:pt x="869" y="1738"/>
                </a:cubicBezTo>
                <a:cubicBezTo>
                  <a:pt x="1080" y="1738"/>
                  <a:pt x="1274" y="1662"/>
                  <a:pt x="1426" y="1536"/>
                </a:cubicBezTo>
                <a:lnTo>
                  <a:pt x="2025" y="2134"/>
                </a:lnTo>
                <a:cubicBezTo>
                  <a:pt x="2050" y="2168"/>
                  <a:pt x="2100" y="2168"/>
                  <a:pt x="2134" y="2134"/>
                </a:cubicBezTo>
                <a:cubicBezTo>
                  <a:pt x="2168" y="2101"/>
                  <a:pt x="2168" y="2050"/>
                  <a:pt x="2134" y="2025"/>
                </a:cubicBezTo>
                <a:lnTo>
                  <a:pt x="1535" y="1426"/>
                </a:lnTo>
                <a:cubicBezTo>
                  <a:pt x="1662" y="1274"/>
                  <a:pt x="1738" y="1080"/>
                  <a:pt x="1738" y="870"/>
                </a:cubicBezTo>
                <a:cubicBezTo>
                  <a:pt x="1738" y="389"/>
                  <a:pt x="1350" y="1"/>
                  <a:pt x="869" y="1"/>
                </a:cubicBezTo>
                <a:close/>
                <a:moveTo>
                  <a:pt x="152" y="870"/>
                </a:moveTo>
                <a:cubicBezTo>
                  <a:pt x="152" y="473"/>
                  <a:pt x="473" y="153"/>
                  <a:pt x="869" y="153"/>
                </a:cubicBezTo>
                <a:cubicBezTo>
                  <a:pt x="1257" y="153"/>
                  <a:pt x="1578" y="473"/>
                  <a:pt x="1578" y="870"/>
                </a:cubicBezTo>
                <a:cubicBezTo>
                  <a:pt x="1578" y="1257"/>
                  <a:pt x="1257" y="1578"/>
                  <a:pt x="869" y="1578"/>
                </a:cubicBezTo>
                <a:cubicBezTo>
                  <a:pt x="473" y="1578"/>
                  <a:pt x="152" y="1257"/>
                  <a:pt x="152" y="87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63"/>
          <p:cNvGrpSpPr/>
          <p:nvPr/>
        </p:nvGrpSpPr>
        <p:grpSpPr>
          <a:xfrm>
            <a:off x="6475415" y="2125368"/>
            <a:ext cx="231252" cy="231252"/>
            <a:chOff x="4372775" y="2570450"/>
            <a:chExt cx="58000" cy="58000"/>
          </a:xfrm>
        </p:grpSpPr>
        <p:sp>
          <p:nvSpPr>
            <p:cNvPr id="1089" name="Google Shape;1089;p63"/>
            <p:cNvSpPr/>
            <p:nvPr/>
          </p:nvSpPr>
          <p:spPr>
            <a:xfrm>
              <a:off x="4391125" y="2588800"/>
              <a:ext cx="21100" cy="21100"/>
            </a:xfrm>
            <a:custGeom>
              <a:rect b="b" l="l" r="r" t="t"/>
              <a:pathLst>
                <a:path extrusionOk="0" h="844" w="844">
                  <a:moveTo>
                    <a:pt x="844" y="422"/>
                  </a:moveTo>
                  <a:cubicBezTo>
                    <a:pt x="844" y="658"/>
                    <a:pt x="658" y="844"/>
                    <a:pt x="422" y="844"/>
                  </a:cubicBezTo>
                  <a:cubicBezTo>
                    <a:pt x="186" y="844"/>
                    <a:pt x="0" y="658"/>
                    <a:pt x="0" y="422"/>
                  </a:cubicBezTo>
                  <a:cubicBezTo>
                    <a:pt x="0" y="186"/>
                    <a:pt x="186" y="0"/>
                    <a:pt x="422" y="0"/>
                  </a:cubicBezTo>
                  <a:cubicBezTo>
                    <a:pt x="658" y="0"/>
                    <a:pt x="844" y="186"/>
                    <a:pt x="844" y="422"/>
                  </a:cubicBezTo>
                  <a:close/>
                  <a:moveTo>
                    <a:pt x="683" y="422"/>
                  </a:moveTo>
                  <a:cubicBezTo>
                    <a:pt x="683" y="565"/>
                    <a:pt x="565" y="683"/>
                    <a:pt x="422" y="683"/>
                  </a:cubicBezTo>
                  <a:cubicBezTo>
                    <a:pt x="279" y="683"/>
                    <a:pt x="161" y="565"/>
                    <a:pt x="161" y="422"/>
                  </a:cubicBezTo>
                  <a:cubicBezTo>
                    <a:pt x="161" y="279"/>
                    <a:pt x="279" y="160"/>
                    <a:pt x="422" y="160"/>
                  </a:cubicBezTo>
                  <a:cubicBezTo>
                    <a:pt x="565" y="160"/>
                    <a:pt x="683" y="279"/>
                    <a:pt x="683" y="4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3"/>
            <p:cNvSpPr/>
            <p:nvPr/>
          </p:nvSpPr>
          <p:spPr>
            <a:xfrm>
              <a:off x="4372775" y="2570450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56" y="1"/>
                  </a:moveTo>
                  <a:cubicBezTo>
                    <a:pt x="1131" y="1"/>
                    <a:pt x="1097" y="1"/>
                    <a:pt x="1072" y="1"/>
                  </a:cubicBezTo>
                  <a:cubicBezTo>
                    <a:pt x="996" y="9"/>
                    <a:pt x="928" y="68"/>
                    <a:pt x="911" y="135"/>
                  </a:cubicBezTo>
                  <a:lnTo>
                    <a:pt x="878" y="287"/>
                  </a:lnTo>
                  <a:cubicBezTo>
                    <a:pt x="878" y="296"/>
                    <a:pt x="869" y="304"/>
                    <a:pt x="852" y="313"/>
                  </a:cubicBezTo>
                  <a:cubicBezTo>
                    <a:pt x="827" y="321"/>
                    <a:pt x="802" y="329"/>
                    <a:pt x="776" y="346"/>
                  </a:cubicBezTo>
                  <a:cubicBezTo>
                    <a:pt x="760" y="355"/>
                    <a:pt x="751" y="346"/>
                    <a:pt x="743" y="346"/>
                  </a:cubicBezTo>
                  <a:lnTo>
                    <a:pt x="608" y="262"/>
                  </a:lnTo>
                  <a:cubicBezTo>
                    <a:pt x="540" y="228"/>
                    <a:pt x="456" y="228"/>
                    <a:pt x="397" y="279"/>
                  </a:cubicBezTo>
                  <a:cubicBezTo>
                    <a:pt x="355" y="313"/>
                    <a:pt x="313" y="355"/>
                    <a:pt x="279" y="397"/>
                  </a:cubicBezTo>
                  <a:cubicBezTo>
                    <a:pt x="228" y="456"/>
                    <a:pt x="228" y="540"/>
                    <a:pt x="262" y="608"/>
                  </a:cubicBezTo>
                  <a:lnTo>
                    <a:pt x="346" y="743"/>
                  </a:lnTo>
                  <a:cubicBezTo>
                    <a:pt x="346" y="751"/>
                    <a:pt x="355" y="760"/>
                    <a:pt x="346" y="776"/>
                  </a:cubicBezTo>
                  <a:cubicBezTo>
                    <a:pt x="330" y="802"/>
                    <a:pt x="321" y="827"/>
                    <a:pt x="313" y="852"/>
                  </a:cubicBezTo>
                  <a:cubicBezTo>
                    <a:pt x="304" y="869"/>
                    <a:pt x="296" y="878"/>
                    <a:pt x="287" y="878"/>
                  </a:cubicBezTo>
                  <a:lnTo>
                    <a:pt x="136" y="911"/>
                  </a:lnTo>
                  <a:cubicBezTo>
                    <a:pt x="68" y="928"/>
                    <a:pt x="9" y="996"/>
                    <a:pt x="1" y="1072"/>
                  </a:cubicBezTo>
                  <a:cubicBezTo>
                    <a:pt x="1" y="1097"/>
                    <a:pt x="1" y="1131"/>
                    <a:pt x="1" y="1156"/>
                  </a:cubicBezTo>
                  <a:cubicBezTo>
                    <a:pt x="1" y="1181"/>
                    <a:pt x="1" y="1215"/>
                    <a:pt x="1" y="1240"/>
                  </a:cubicBezTo>
                  <a:cubicBezTo>
                    <a:pt x="9" y="1325"/>
                    <a:pt x="68" y="1384"/>
                    <a:pt x="136" y="1400"/>
                  </a:cubicBezTo>
                  <a:lnTo>
                    <a:pt x="287" y="1434"/>
                  </a:lnTo>
                  <a:cubicBezTo>
                    <a:pt x="296" y="1443"/>
                    <a:pt x="304" y="1443"/>
                    <a:pt x="313" y="1459"/>
                  </a:cubicBezTo>
                  <a:cubicBezTo>
                    <a:pt x="321" y="1485"/>
                    <a:pt x="330" y="1510"/>
                    <a:pt x="346" y="1535"/>
                  </a:cubicBezTo>
                  <a:cubicBezTo>
                    <a:pt x="355" y="1552"/>
                    <a:pt x="346" y="1561"/>
                    <a:pt x="346" y="1569"/>
                  </a:cubicBezTo>
                  <a:lnTo>
                    <a:pt x="262" y="1704"/>
                  </a:lnTo>
                  <a:cubicBezTo>
                    <a:pt x="228" y="1771"/>
                    <a:pt x="228" y="1856"/>
                    <a:pt x="279" y="1915"/>
                  </a:cubicBezTo>
                  <a:cubicBezTo>
                    <a:pt x="313" y="1957"/>
                    <a:pt x="355" y="1999"/>
                    <a:pt x="397" y="2033"/>
                  </a:cubicBezTo>
                  <a:cubicBezTo>
                    <a:pt x="456" y="2083"/>
                    <a:pt x="540" y="2083"/>
                    <a:pt x="608" y="2050"/>
                  </a:cubicBezTo>
                  <a:lnTo>
                    <a:pt x="743" y="1965"/>
                  </a:lnTo>
                  <a:cubicBezTo>
                    <a:pt x="751" y="1965"/>
                    <a:pt x="760" y="1957"/>
                    <a:pt x="776" y="1965"/>
                  </a:cubicBezTo>
                  <a:cubicBezTo>
                    <a:pt x="802" y="1982"/>
                    <a:pt x="827" y="1991"/>
                    <a:pt x="852" y="1999"/>
                  </a:cubicBezTo>
                  <a:cubicBezTo>
                    <a:pt x="869" y="2008"/>
                    <a:pt x="878" y="2016"/>
                    <a:pt x="878" y="2024"/>
                  </a:cubicBezTo>
                  <a:lnTo>
                    <a:pt x="911" y="2176"/>
                  </a:lnTo>
                  <a:cubicBezTo>
                    <a:pt x="928" y="2244"/>
                    <a:pt x="996" y="2303"/>
                    <a:pt x="1072" y="2311"/>
                  </a:cubicBezTo>
                  <a:cubicBezTo>
                    <a:pt x="1097" y="2311"/>
                    <a:pt x="1131" y="2320"/>
                    <a:pt x="1156" y="2320"/>
                  </a:cubicBezTo>
                  <a:cubicBezTo>
                    <a:pt x="1181" y="2320"/>
                    <a:pt x="1215" y="2311"/>
                    <a:pt x="1240" y="2311"/>
                  </a:cubicBezTo>
                  <a:cubicBezTo>
                    <a:pt x="1316" y="2303"/>
                    <a:pt x="1384" y="2244"/>
                    <a:pt x="1401" y="2176"/>
                  </a:cubicBezTo>
                  <a:lnTo>
                    <a:pt x="1434" y="2024"/>
                  </a:lnTo>
                  <a:cubicBezTo>
                    <a:pt x="1434" y="2016"/>
                    <a:pt x="1443" y="2008"/>
                    <a:pt x="1460" y="1999"/>
                  </a:cubicBezTo>
                  <a:cubicBezTo>
                    <a:pt x="1485" y="1991"/>
                    <a:pt x="1510" y="1982"/>
                    <a:pt x="1535" y="1965"/>
                  </a:cubicBezTo>
                  <a:cubicBezTo>
                    <a:pt x="1552" y="1957"/>
                    <a:pt x="1561" y="1965"/>
                    <a:pt x="1569" y="1965"/>
                  </a:cubicBezTo>
                  <a:lnTo>
                    <a:pt x="1704" y="2050"/>
                  </a:lnTo>
                  <a:cubicBezTo>
                    <a:pt x="1772" y="2083"/>
                    <a:pt x="1856" y="2083"/>
                    <a:pt x="1915" y="2033"/>
                  </a:cubicBezTo>
                  <a:cubicBezTo>
                    <a:pt x="1957" y="1999"/>
                    <a:pt x="1999" y="1957"/>
                    <a:pt x="2033" y="1915"/>
                  </a:cubicBezTo>
                  <a:cubicBezTo>
                    <a:pt x="2084" y="1856"/>
                    <a:pt x="2084" y="1771"/>
                    <a:pt x="2050" y="1704"/>
                  </a:cubicBezTo>
                  <a:lnTo>
                    <a:pt x="1966" y="1569"/>
                  </a:lnTo>
                  <a:cubicBezTo>
                    <a:pt x="1966" y="1561"/>
                    <a:pt x="1957" y="1552"/>
                    <a:pt x="1966" y="1535"/>
                  </a:cubicBezTo>
                  <a:cubicBezTo>
                    <a:pt x="1982" y="1510"/>
                    <a:pt x="1991" y="1485"/>
                    <a:pt x="1999" y="1459"/>
                  </a:cubicBezTo>
                  <a:cubicBezTo>
                    <a:pt x="2008" y="1443"/>
                    <a:pt x="2016" y="1443"/>
                    <a:pt x="2025" y="1434"/>
                  </a:cubicBezTo>
                  <a:lnTo>
                    <a:pt x="2176" y="1400"/>
                  </a:lnTo>
                  <a:cubicBezTo>
                    <a:pt x="2244" y="1384"/>
                    <a:pt x="2303" y="1325"/>
                    <a:pt x="2311" y="1240"/>
                  </a:cubicBezTo>
                  <a:cubicBezTo>
                    <a:pt x="2311" y="1215"/>
                    <a:pt x="2320" y="1181"/>
                    <a:pt x="2320" y="1156"/>
                  </a:cubicBezTo>
                  <a:cubicBezTo>
                    <a:pt x="2320" y="1131"/>
                    <a:pt x="2311" y="1097"/>
                    <a:pt x="2311" y="1072"/>
                  </a:cubicBezTo>
                  <a:cubicBezTo>
                    <a:pt x="2303" y="996"/>
                    <a:pt x="2244" y="928"/>
                    <a:pt x="2176" y="911"/>
                  </a:cubicBezTo>
                  <a:lnTo>
                    <a:pt x="2025" y="878"/>
                  </a:lnTo>
                  <a:cubicBezTo>
                    <a:pt x="2016" y="878"/>
                    <a:pt x="2008" y="869"/>
                    <a:pt x="1999" y="852"/>
                  </a:cubicBezTo>
                  <a:cubicBezTo>
                    <a:pt x="1991" y="827"/>
                    <a:pt x="1982" y="802"/>
                    <a:pt x="1966" y="776"/>
                  </a:cubicBezTo>
                  <a:cubicBezTo>
                    <a:pt x="1957" y="760"/>
                    <a:pt x="1966" y="751"/>
                    <a:pt x="1966" y="743"/>
                  </a:cubicBezTo>
                  <a:lnTo>
                    <a:pt x="2050" y="608"/>
                  </a:lnTo>
                  <a:cubicBezTo>
                    <a:pt x="2084" y="540"/>
                    <a:pt x="2084" y="456"/>
                    <a:pt x="2033" y="397"/>
                  </a:cubicBezTo>
                  <a:cubicBezTo>
                    <a:pt x="1999" y="355"/>
                    <a:pt x="1957" y="313"/>
                    <a:pt x="1915" y="279"/>
                  </a:cubicBezTo>
                  <a:cubicBezTo>
                    <a:pt x="1856" y="228"/>
                    <a:pt x="1772" y="228"/>
                    <a:pt x="1704" y="262"/>
                  </a:cubicBezTo>
                  <a:lnTo>
                    <a:pt x="1569" y="346"/>
                  </a:lnTo>
                  <a:cubicBezTo>
                    <a:pt x="1561" y="346"/>
                    <a:pt x="1552" y="355"/>
                    <a:pt x="1535" y="346"/>
                  </a:cubicBezTo>
                  <a:cubicBezTo>
                    <a:pt x="1510" y="329"/>
                    <a:pt x="1485" y="321"/>
                    <a:pt x="1460" y="313"/>
                  </a:cubicBezTo>
                  <a:cubicBezTo>
                    <a:pt x="1443" y="304"/>
                    <a:pt x="1434" y="296"/>
                    <a:pt x="1434" y="287"/>
                  </a:cubicBezTo>
                  <a:lnTo>
                    <a:pt x="1401" y="135"/>
                  </a:lnTo>
                  <a:cubicBezTo>
                    <a:pt x="1384" y="68"/>
                    <a:pt x="1316" y="9"/>
                    <a:pt x="1240" y="1"/>
                  </a:cubicBezTo>
                  <a:cubicBezTo>
                    <a:pt x="1215" y="1"/>
                    <a:pt x="1181" y="1"/>
                    <a:pt x="1156" y="1"/>
                  </a:cubicBezTo>
                  <a:close/>
                  <a:moveTo>
                    <a:pt x="1080" y="161"/>
                  </a:moveTo>
                  <a:cubicBezTo>
                    <a:pt x="1105" y="152"/>
                    <a:pt x="1131" y="152"/>
                    <a:pt x="1156" y="152"/>
                  </a:cubicBezTo>
                  <a:cubicBezTo>
                    <a:pt x="1181" y="152"/>
                    <a:pt x="1207" y="152"/>
                    <a:pt x="1232" y="161"/>
                  </a:cubicBezTo>
                  <a:cubicBezTo>
                    <a:pt x="1232" y="161"/>
                    <a:pt x="1240" y="161"/>
                    <a:pt x="1249" y="178"/>
                  </a:cubicBezTo>
                  <a:lnTo>
                    <a:pt x="1282" y="329"/>
                  </a:lnTo>
                  <a:cubicBezTo>
                    <a:pt x="1299" y="397"/>
                    <a:pt x="1350" y="439"/>
                    <a:pt x="1409" y="464"/>
                  </a:cubicBezTo>
                  <a:cubicBezTo>
                    <a:pt x="1426" y="473"/>
                    <a:pt x="1451" y="481"/>
                    <a:pt x="1468" y="490"/>
                  </a:cubicBezTo>
                  <a:cubicBezTo>
                    <a:pt x="1527" y="515"/>
                    <a:pt x="1594" y="515"/>
                    <a:pt x="1654" y="481"/>
                  </a:cubicBezTo>
                  <a:lnTo>
                    <a:pt x="1788" y="397"/>
                  </a:lnTo>
                  <a:cubicBezTo>
                    <a:pt x="1797" y="388"/>
                    <a:pt x="1805" y="397"/>
                    <a:pt x="1814" y="397"/>
                  </a:cubicBezTo>
                  <a:cubicBezTo>
                    <a:pt x="1847" y="431"/>
                    <a:pt x="1881" y="464"/>
                    <a:pt x="1915" y="498"/>
                  </a:cubicBezTo>
                  <a:cubicBezTo>
                    <a:pt x="1915" y="507"/>
                    <a:pt x="1923" y="515"/>
                    <a:pt x="1915" y="523"/>
                  </a:cubicBezTo>
                  <a:lnTo>
                    <a:pt x="1831" y="658"/>
                  </a:lnTo>
                  <a:cubicBezTo>
                    <a:pt x="1797" y="717"/>
                    <a:pt x="1797" y="785"/>
                    <a:pt x="1822" y="844"/>
                  </a:cubicBezTo>
                  <a:cubicBezTo>
                    <a:pt x="1831" y="861"/>
                    <a:pt x="1839" y="886"/>
                    <a:pt x="1847" y="903"/>
                  </a:cubicBezTo>
                  <a:cubicBezTo>
                    <a:pt x="1873" y="962"/>
                    <a:pt x="1915" y="1013"/>
                    <a:pt x="1982" y="1029"/>
                  </a:cubicBezTo>
                  <a:lnTo>
                    <a:pt x="2134" y="1063"/>
                  </a:lnTo>
                  <a:cubicBezTo>
                    <a:pt x="2151" y="1072"/>
                    <a:pt x="2151" y="1080"/>
                    <a:pt x="2151" y="1080"/>
                  </a:cubicBezTo>
                  <a:cubicBezTo>
                    <a:pt x="2159" y="1105"/>
                    <a:pt x="2159" y="1131"/>
                    <a:pt x="2159" y="1156"/>
                  </a:cubicBezTo>
                  <a:cubicBezTo>
                    <a:pt x="2159" y="1181"/>
                    <a:pt x="2159" y="1206"/>
                    <a:pt x="2151" y="1232"/>
                  </a:cubicBezTo>
                  <a:cubicBezTo>
                    <a:pt x="2151" y="1232"/>
                    <a:pt x="2151" y="1240"/>
                    <a:pt x="2134" y="1249"/>
                  </a:cubicBezTo>
                  <a:lnTo>
                    <a:pt x="1982" y="1282"/>
                  </a:lnTo>
                  <a:cubicBezTo>
                    <a:pt x="1915" y="1299"/>
                    <a:pt x="1873" y="1350"/>
                    <a:pt x="1847" y="1409"/>
                  </a:cubicBezTo>
                  <a:cubicBezTo>
                    <a:pt x="1839" y="1426"/>
                    <a:pt x="1831" y="1451"/>
                    <a:pt x="1822" y="1468"/>
                  </a:cubicBezTo>
                  <a:cubicBezTo>
                    <a:pt x="1797" y="1527"/>
                    <a:pt x="1797" y="1594"/>
                    <a:pt x="1831" y="1653"/>
                  </a:cubicBezTo>
                  <a:lnTo>
                    <a:pt x="1915" y="1788"/>
                  </a:lnTo>
                  <a:cubicBezTo>
                    <a:pt x="1923" y="1797"/>
                    <a:pt x="1915" y="1805"/>
                    <a:pt x="1915" y="1814"/>
                  </a:cubicBezTo>
                  <a:cubicBezTo>
                    <a:pt x="1881" y="1847"/>
                    <a:pt x="1847" y="1881"/>
                    <a:pt x="1814" y="1915"/>
                  </a:cubicBezTo>
                  <a:cubicBezTo>
                    <a:pt x="1805" y="1915"/>
                    <a:pt x="1797" y="1923"/>
                    <a:pt x="1788" y="1915"/>
                  </a:cubicBezTo>
                  <a:lnTo>
                    <a:pt x="1654" y="1831"/>
                  </a:lnTo>
                  <a:cubicBezTo>
                    <a:pt x="1594" y="1797"/>
                    <a:pt x="1527" y="1797"/>
                    <a:pt x="1468" y="1822"/>
                  </a:cubicBezTo>
                  <a:cubicBezTo>
                    <a:pt x="1451" y="1831"/>
                    <a:pt x="1426" y="1839"/>
                    <a:pt x="1409" y="1847"/>
                  </a:cubicBezTo>
                  <a:cubicBezTo>
                    <a:pt x="1350" y="1873"/>
                    <a:pt x="1299" y="1915"/>
                    <a:pt x="1282" y="1982"/>
                  </a:cubicBezTo>
                  <a:lnTo>
                    <a:pt x="1249" y="2134"/>
                  </a:lnTo>
                  <a:cubicBezTo>
                    <a:pt x="1240" y="2151"/>
                    <a:pt x="1232" y="2151"/>
                    <a:pt x="1232" y="2151"/>
                  </a:cubicBezTo>
                  <a:cubicBezTo>
                    <a:pt x="1207" y="2159"/>
                    <a:pt x="1181" y="2159"/>
                    <a:pt x="1156" y="2159"/>
                  </a:cubicBezTo>
                  <a:cubicBezTo>
                    <a:pt x="1131" y="2159"/>
                    <a:pt x="1105" y="2159"/>
                    <a:pt x="1080" y="2151"/>
                  </a:cubicBezTo>
                  <a:cubicBezTo>
                    <a:pt x="1080" y="2151"/>
                    <a:pt x="1072" y="2151"/>
                    <a:pt x="1063" y="2134"/>
                  </a:cubicBezTo>
                  <a:lnTo>
                    <a:pt x="1029" y="1982"/>
                  </a:lnTo>
                  <a:cubicBezTo>
                    <a:pt x="1013" y="1915"/>
                    <a:pt x="962" y="1873"/>
                    <a:pt x="903" y="1847"/>
                  </a:cubicBezTo>
                  <a:cubicBezTo>
                    <a:pt x="886" y="1839"/>
                    <a:pt x="861" y="1831"/>
                    <a:pt x="844" y="1822"/>
                  </a:cubicBezTo>
                  <a:cubicBezTo>
                    <a:pt x="785" y="1797"/>
                    <a:pt x="717" y="1797"/>
                    <a:pt x="658" y="1831"/>
                  </a:cubicBezTo>
                  <a:lnTo>
                    <a:pt x="524" y="1915"/>
                  </a:lnTo>
                  <a:cubicBezTo>
                    <a:pt x="515" y="1923"/>
                    <a:pt x="507" y="1915"/>
                    <a:pt x="498" y="1915"/>
                  </a:cubicBezTo>
                  <a:cubicBezTo>
                    <a:pt x="464" y="1881"/>
                    <a:pt x="431" y="1847"/>
                    <a:pt x="397" y="1814"/>
                  </a:cubicBezTo>
                  <a:cubicBezTo>
                    <a:pt x="397" y="1805"/>
                    <a:pt x="389" y="1797"/>
                    <a:pt x="397" y="1788"/>
                  </a:cubicBezTo>
                  <a:lnTo>
                    <a:pt x="481" y="1653"/>
                  </a:lnTo>
                  <a:cubicBezTo>
                    <a:pt x="515" y="1594"/>
                    <a:pt x="515" y="1527"/>
                    <a:pt x="490" y="1468"/>
                  </a:cubicBezTo>
                  <a:cubicBezTo>
                    <a:pt x="481" y="1451"/>
                    <a:pt x="473" y="1426"/>
                    <a:pt x="464" y="1409"/>
                  </a:cubicBezTo>
                  <a:cubicBezTo>
                    <a:pt x="439" y="1350"/>
                    <a:pt x="397" y="1299"/>
                    <a:pt x="330" y="1282"/>
                  </a:cubicBezTo>
                  <a:lnTo>
                    <a:pt x="178" y="1249"/>
                  </a:lnTo>
                  <a:cubicBezTo>
                    <a:pt x="161" y="1240"/>
                    <a:pt x="161" y="1232"/>
                    <a:pt x="161" y="1232"/>
                  </a:cubicBezTo>
                  <a:cubicBezTo>
                    <a:pt x="152" y="1206"/>
                    <a:pt x="152" y="1181"/>
                    <a:pt x="152" y="1156"/>
                  </a:cubicBezTo>
                  <a:cubicBezTo>
                    <a:pt x="152" y="1131"/>
                    <a:pt x="152" y="1105"/>
                    <a:pt x="161" y="1080"/>
                  </a:cubicBezTo>
                  <a:cubicBezTo>
                    <a:pt x="161" y="1080"/>
                    <a:pt x="161" y="1072"/>
                    <a:pt x="178" y="1063"/>
                  </a:cubicBezTo>
                  <a:lnTo>
                    <a:pt x="330" y="1029"/>
                  </a:lnTo>
                  <a:cubicBezTo>
                    <a:pt x="397" y="1013"/>
                    <a:pt x="439" y="962"/>
                    <a:pt x="464" y="903"/>
                  </a:cubicBezTo>
                  <a:cubicBezTo>
                    <a:pt x="473" y="886"/>
                    <a:pt x="481" y="861"/>
                    <a:pt x="490" y="844"/>
                  </a:cubicBezTo>
                  <a:cubicBezTo>
                    <a:pt x="515" y="785"/>
                    <a:pt x="515" y="717"/>
                    <a:pt x="481" y="658"/>
                  </a:cubicBezTo>
                  <a:lnTo>
                    <a:pt x="397" y="523"/>
                  </a:lnTo>
                  <a:cubicBezTo>
                    <a:pt x="389" y="515"/>
                    <a:pt x="397" y="507"/>
                    <a:pt x="397" y="498"/>
                  </a:cubicBezTo>
                  <a:cubicBezTo>
                    <a:pt x="431" y="464"/>
                    <a:pt x="464" y="431"/>
                    <a:pt x="498" y="397"/>
                  </a:cubicBezTo>
                  <a:cubicBezTo>
                    <a:pt x="507" y="397"/>
                    <a:pt x="515" y="388"/>
                    <a:pt x="524" y="397"/>
                  </a:cubicBezTo>
                  <a:lnTo>
                    <a:pt x="658" y="481"/>
                  </a:lnTo>
                  <a:cubicBezTo>
                    <a:pt x="717" y="515"/>
                    <a:pt x="785" y="515"/>
                    <a:pt x="844" y="490"/>
                  </a:cubicBezTo>
                  <a:cubicBezTo>
                    <a:pt x="861" y="481"/>
                    <a:pt x="886" y="473"/>
                    <a:pt x="903" y="464"/>
                  </a:cubicBezTo>
                  <a:cubicBezTo>
                    <a:pt x="962" y="439"/>
                    <a:pt x="1013" y="397"/>
                    <a:pt x="1029" y="329"/>
                  </a:cubicBezTo>
                  <a:lnTo>
                    <a:pt x="1063" y="178"/>
                  </a:lnTo>
                  <a:cubicBezTo>
                    <a:pt x="1072" y="161"/>
                    <a:pt x="1080" y="161"/>
                    <a:pt x="1080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1" name="Google Shape;1091;p63"/>
          <p:cNvSpPr/>
          <p:nvPr/>
        </p:nvSpPr>
        <p:spPr>
          <a:xfrm>
            <a:off x="6475346" y="779602"/>
            <a:ext cx="220387" cy="226168"/>
          </a:xfrm>
          <a:custGeom>
            <a:rect b="b" l="l" r="r" t="t"/>
            <a:pathLst>
              <a:path extrusionOk="0" h="2269" w="2211">
                <a:moveTo>
                  <a:pt x="2210" y="85"/>
                </a:moveTo>
                <a:cubicBezTo>
                  <a:pt x="2210" y="51"/>
                  <a:pt x="2193" y="26"/>
                  <a:pt x="2168" y="17"/>
                </a:cubicBezTo>
                <a:cubicBezTo>
                  <a:pt x="2143" y="0"/>
                  <a:pt x="2109" y="0"/>
                  <a:pt x="2084" y="17"/>
                </a:cubicBezTo>
                <a:cubicBezTo>
                  <a:pt x="2084" y="17"/>
                  <a:pt x="2075" y="26"/>
                  <a:pt x="2075" y="26"/>
                </a:cubicBezTo>
                <a:cubicBezTo>
                  <a:pt x="2058" y="34"/>
                  <a:pt x="2041" y="43"/>
                  <a:pt x="2025" y="51"/>
                </a:cubicBezTo>
                <a:cubicBezTo>
                  <a:pt x="1974" y="76"/>
                  <a:pt x="1907" y="110"/>
                  <a:pt x="1814" y="144"/>
                </a:cubicBezTo>
                <a:cubicBezTo>
                  <a:pt x="1620" y="203"/>
                  <a:pt x="1342" y="270"/>
                  <a:pt x="970" y="270"/>
                </a:cubicBezTo>
                <a:lnTo>
                  <a:pt x="920" y="270"/>
                </a:lnTo>
                <a:lnTo>
                  <a:pt x="920" y="270"/>
                </a:lnTo>
                <a:lnTo>
                  <a:pt x="574" y="270"/>
                </a:lnTo>
                <a:cubicBezTo>
                  <a:pt x="254" y="270"/>
                  <a:pt x="1" y="532"/>
                  <a:pt x="1" y="852"/>
                </a:cubicBezTo>
                <a:cubicBezTo>
                  <a:pt x="1" y="1114"/>
                  <a:pt x="178" y="1341"/>
                  <a:pt x="422" y="1409"/>
                </a:cubicBezTo>
                <a:lnTo>
                  <a:pt x="422" y="1451"/>
                </a:lnTo>
                <a:cubicBezTo>
                  <a:pt x="422" y="1780"/>
                  <a:pt x="490" y="2033"/>
                  <a:pt x="532" y="2151"/>
                </a:cubicBezTo>
                <a:cubicBezTo>
                  <a:pt x="557" y="2227"/>
                  <a:pt x="625" y="2269"/>
                  <a:pt x="701" y="2269"/>
                </a:cubicBezTo>
                <a:lnTo>
                  <a:pt x="911" y="2269"/>
                </a:lnTo>
                <a:cubicBezTo>
                  <a:pt x="1046" y="2269"/>
                  <a:pt x="1131" y="2134"/>
                  <a:pt x="1097" y="2016"/>
                </a:cubicBezTo>
                <a:cubicBezTo>
                  <a:pt x="1046" y="1881"/>
                  <a:pt x="996" y="1670"/>
                  <a:pt x="996" y="1426"/>
                </a:cubicBezTo>
                <a:cubicBezTo>
                  <a:pt x="996" y="1426"/>
                  <a:pt x="996" y="1426"/>
                  <a:pt x="996" y="1417"/>
                </a:cubicBezTo>
                <a:cubicBezTo>
                  <a:pt x="1350" y="1426"/>
                  <a:pt x="1628" y="1485"/>
                  <a:pt x="1805" y="1552"/>
                </a:cubicBezTo>
                <a:cubicBezTo>
                  <a:pt x="1907" y="1586"/>
                  <a:pt x="1974" y="1620"/>
                  <a:pt x="2016" y="1636"/>
                </a:cubicBezTo>
                <a:cubicBezTo>
                  <a:pt x="2033" y="1645"/>
                  <a:pt x="2041" y="1653"/>
                  <a:pt x="2050" y="1653"/>
                </a:cubicBezTo>
                <a:cubicBezTo>
                  <a:pt x="2084" y="1679"/>
                  <a:pt x="2126" y="1704"/>
                  <a:pt x="2168" y="1679"/>
                </a:cubicBezTo>
                <a:cubicBezTo>
                  <a:pt x="2193" y="1670"/>
                  <a:pt x="2210" y="1645"/>
                  <a:pt x="2210" y="1611"/>
                </a:cubicBezTo>
                <a:close/>
                <a:moveTo>
                  <a:pt x="996" y="1257"/>
                </a:moveTo>
                <a:cubicBezTo>
                  <a:pt x="1375" y="1265"/>
                  <a:pt x="1662" y="1333"/>
                  <a:pt x="1864" y="1400"/>
                </a:cubicBezTo>
                <a:cubicBezTo>
                  <a:pt x="1940" y="1426"/>
                  <a:pt x="1999" y="1459"/>
                  <a:pt x="2050" y="1476"/>
                </a:cubicBezTo>
                <a:lnTo>
                  <a:pt x="2050" y="211"/>
                </a:lnTo>
                <a:cubicBezTo>
                  <a:pt x="1999" y="237"/>
                  <a:pt x="1940" y="262"/>
                  <a:pt x="1864" y="287"/>
                </a:cubicBezTo>
                <a:cubicBezTo>
                  <a:pt x="1662" y="355"/>
                  <a:pt x="1375" y="422"/>
                  <a:pt x="996" y="422"/>
                </a:cubicBezTo>
                <a:close/>
                <a:moveTo>
                  <a:pt x="574" y="1451"/>
                </a:moveTo>
                <a:lnTo>
                  <a:pt x="574" y="1426"/>
                </a:lnTo>
                <a:lnTo>
                  <a:pt x="844" y="1426"/>
                </a:lnTo>
                <a:cubicBezTo>
                  <a:pt x="844" y="1687"/>
                  <a:pt x="895" y="1915"/>
                  <a:pt x="945" y="2058"/>
                </a:cubicBezTo>
                <a:cubicBezTo>
                  <a:pt x="945" y="2075"/>
                  <a:pt x="945" y="2083"/>
                  <a:pt x="937" y="2100"/>
                </a:cubicBezTo>
                <a:cubicBezTo>
                  <a:pt x="928" y="2109"/>
                  <a:pt x="920" y="2117"/>
                  <a:pt x="911" y="2117"/>
                </a:cubicBezTo>
                <a:lnTo>
                  <a:pt x="701" y="2117"/>
                </a:lnTo>
                <a:cubicBezTo>
                  <a:pt x="684" y="2117"/>
                  <a:pt x="684" y="2109"/>
                  <a:pt x="684" y="2100"/>
                </a:cubicBezTo>
                <a:cubicBezTo>
                  <a:pt x="642" y="1991"/>
                  <a:pt x="574" y="1754"/>
                  <a:pt x="574" y="1451"/>
                </a:cubicBezTo>
                <a:close/>
                <a:moveTo>
                  <a:pt x="574" y="431"/>
                </a:moveTo>
                <a:lnTo>
                  <a:pt x="844" y="431"/>
                </a:lnTo>
                <a:lnTo>
                  <a:pt x="844" y="1274"/>
                </a:lnTo>
                <a:lnTo>
                  <a:pt x="574" y="1274"/>
                </a:lnTo>
                <a:cubicBezTo>
                  <a:pt x="346" y="1274"/>
                  <a:pt x="152" y="1080"/>
                  <a:pt x="152" y="852"/>
                </a:cubicBezTo>
                <a:cubicBezTo>
                  <a:pt x="152" y="616"/>
                  <a:pt x="346" y="431"/>
                  <a:pt x="574" y="4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3"/>
          <p:cNvSpPr/>
          <p:nvPr/>
        </p:nvSpPr>
        <p:spPr>
          <a:xfrm>
            <a:off x="6464481" y="1462990"/>
            <a:ext cx="252184" cy="210220"/>
          </a:xfrm>
          <a:custGeom>
            <a:rect b="b" l="l" r="r" t="t"/>
            <a:pathLst>
              <a:path extrusionOk="0" h="2109" w="2530">
                <a:moveTo>
                  <a:pt x="742" y="1004"/>
                </a:moveTo>
                <a:lnTo>
                  <a:pt x="742" y="1409"/>
                </a:lnTo>
                <a:cubicBezTo>
                  <a:pt x="742" y="1501"/>
                  <a:pt x="810" y="1577"/>
                  <a:pt x="902" y="1594"/>
                </a:cubicBezTo>
                <a:lnTo>
                  <a:pt x="1543" y="1653"/>
                </a:lnTo>
                <a:lnTo>
                  <a:pt x="1644" y="1780"/>
                </a:lnTo>
                <a:cubicBezTo>
                  <a:pt x="1687" y="1822"/>
                  <a:pt x="1737" y="1847"/>
                  <a:pt x="1788" y="1847"/>
                </a:cubicBezTo>
                <a:lnTo>
                  <a:pt x="1923" y="1847"/>
                </a:lnTo>
                <a:cubicBezTo>
                  <a:pt x="2024" y="1847"/>
                  <a:pt x="2108" y="1763"/>
                  <a:pt x="2108" y="1662"/>
                </a:cubicBezTo>
                <a:lnTo>
                  <a:pt x="2108" y="1426"/>
                </a:lnTo>
                <a:lnTo>
                  <a:pt x="2454" y="1426"/>
                </a:lnTo>
                <a:cubicBezTo>
                  <a:pt x="2496" y="1426"/>
                  <a:pt x="2530" y="1392"/>
                  <a:pt x="2530" y="1341"/>
                </a:cubicBezTo>
                <a:cubicBezTo>
                  <a:pt x="2530" y="1299"/>
                  <a:pt x="2496" y="1265"/>
                  <a:pt x="2454" y="1265"/>
                </a:cubicBezTo>
                <a:lnTo>
                  <a:pt x="2108" y="1265"/>
                </a:lnTo>
                <a:lnTo>
                  <a:pt x="2108" y="582"/>
                </a:lnTo>
                <a:lnTo>
                  <a:pt x="2454" y="582"/>
                </a:lnTo>
                <a:cubicBezTo>
                  <a:pt x="2496" y="582"/>
                  <a:pt x="2530" y="549"/>
                  <a:pt x="2530" y="498"/>
                </a:cubicBezTo>
                <a:cubicBezTo>
                  <a:pt x="2530" y="456"/>
                  <a:pt x="2496" y="422"/>
                  <a:pt x="2454" y="422"/>
                </a:cubicBezTo>
                <a:lnTo>
                  <a:pt x="2108" y="422"/>
                </a:lnTo>
                <a:lnTo>
                  <a:pt x="2108" y="186"/>
                </a:lnTo>
                <a:cubicBezTo>
                  <a:pt x="2108" y="85"/>
                  <a:pt x="2024" y="0"/>
                  <a:pt x="1923" y="0"/>
                </a:cubicBezTo>
                <a:lnTo>
                  <a:pt x="1788" y="0"/>
                </a:lnTo>
                <a:cubicBezTo>
                  <a:pt x="1737" y="0"/>
                  <a:pt x="1687" y="26"/>
                  <a:pt x="1644" y="68"/>
                </a:cubicBezTo>
                <a:lnTo>
                  <a:pt x="1543" y="186"/>
                </a:lnTo>
                <a:lnTo>
                  <a:pt x="902" y="253"/>
                </a:lnTo>
                <a:cubicBezTo>
                  <a:pt x="810" y="262"/>
                  <a:pt x="742" y="346"/>
                  <a:pt x="742" y="439"/>
                </a:cubicBezTo>
                <a:lnTo>
                  <a:pt x="742" y="844"/>
                </a:lnTo>
                <a:lnTo>
                  <a:pt x="312" y="844"/>
                </a:lnTo>
                <a:cubicBezTo>
                  <a:pt x="135" y="844"/>
                  <a:pt x="0" y="979"/>
                  <a:pt x="0" y="1156"/>
                </a:cubicBezTo>
                <a:lnTo>
                  <a:pt x="0" y="2033"/>
                </a:lnTo>
                <a:cubicBezTo>
                  <a:pt x="0" y="2075"/>
                  <a:pt x="34" y="2109"/>
                  <a:pt x="76" y="2109"/>
                </a:cubicBezTo>
                <a:cubicBezTo>
                  <a:pt x="127" y="2109"/>
                  <a:pt x="160" y="2075"/>
                  <a:pt x="160" y="2033"/>
                </a:cubicBezTo>
                <a:lnTo>
                  <a:pt x="160" y="1156"/>
                </a:lnTo>
                <a:cubicBezTo>
                  <a:pt x="160" y="1071"/>
                  <a:pt x="228" y="1004"/>
                  <a:pt x="312" y="1004"/>
                </a:cubicBezTo>
                <a:close/>
                <a:moveTo>
                  <a:pt x="1771" y="169"/>
                </a:moveTo>
                <a:cubicBezTo>
                  <a:pt x="1771" y="161"/>
                  <a:pt x="1779" y="161"/>
                  <a:pt x="1788" y="161"/>
                </a:cubicBezTo>
                <a:lnTo>
                  <a:pt x="1923" y="161"/>
                </a:lnTo>
                <a:cubicBezTo>
                  <a:pt x="1940" y="161"/>
                  <a:pt x="1948" y="169"/>
                  <a:pt x="1948" y="186"/>
                </a:cubicBezTo>
                <a:lnTo>
                  <a:pt x="1948" y="1662"/>
                </a:lnTo>
                <a:cubicBezTo>
                  <a:pt x="1948" y="1679"/>
                  <a:pt x="1940" y="1687"/>
                  <a:pt x="1923" y="1687"/>
                </a:cubicBezTo>
                <a:lnTo>
                  <a:pt x="1788" y="1687"/>
                </a:lnTo>
                <a:cubicBezTo>
                  <a:pt x="1779" y="1687"/>
                  <a:pt x="1771" y="1687"/>
                  <a:pt x="1771" y="1679"/>
                </a:cubicBezTo>
                <a:lnTo>
                  <a:pt x="1644" y="1527"/>
                </a:lnTo>
                <a:cubicBezTo>
                  <a:pt x="1628" y="1518"/>
                  <a:pt x="1611" y="1501"/>
                  <a:pt x="1585" y="1501"/>
                </a:cubicBezTo>
                <a:lnTo>
                  <a:pt x="919" y="1434"/>
                </a:lnTo>
                <a:cubicBezTo>
                  <a:pt x="902" y="1434"/>
                  <a:pt x="894" y="1417"/>
                  <a:pt x="894" y="1409"/>
                </a:cubicBezTo>
                <a:lnTo>
                  <a:pt x="894" y="439"/>
                </a:lnTo>
                <a:cubicBezTo>
                  <a:pt x="894" y="422"/>
                  <a:pt x="902" y="414"/>
                  <a:pt x="919" y="414"/>
                </a:cubicBezTo>
                <a:lnTo>
                  <a:pt x="1585" y="346"/>
                </a:lnTo>
                <a:cubicBezTo>
                  <a:pt x="1611" y="338"/>
                  <a:pt x="1628" y="329"/>
                  <a:pt x="1644" y="3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3" name="Google Shape;1093;p63"/>
          <p:cNvGrpSpPr/>
          <p:nvPr/>
        </p:nvGrpSpPr>
        <p:grpSpPr>
          <a:xfrm>
            <a:off x="6475415" y="3480384"/>
            <a:ext cx="226268" cy="210220"/>
            <a:chOff x="4372775" y="2910300"/>
            <a:chExt cx="56750" cy="52725"/>
          </a:xfrm>
        </p:grpSpPr>
        <p:sp>
          <p:nvSpPr>
            <p:cNvPr id="1094" name="Google Shape;1094;p63"/>
            <p:cNvSpPr/>
            <p:nvPr/>
          </p:nvSpPr>
          <p:spPr>
            <a:xfrm>
              <a:off x="4372775" y="2910300"/>
              <a:ext cx="51900" cy="52725"/>
            </a:xfrm>
            <a:custGeom>
              <a:rect b="b" l="l" r="r" t="t"/>
              <a:pathLst>
                <a:path extrusionOk="0" h="2109" w="2076"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lnTo>
                    <a:pt x="1" y="2033"/>
                  </a:lnTo>
                  <a:cubicBezTo>
                    <a:pt x="1" y="2075"/>
                    <a:pt x="34" y="2109"/>
                    <a:pt x="77" y="2109"/>
                  </a:cubicBezTo>
                  <a:lnTo>
                    <a:pt x="1999" y="2109"/>
                  </a:lnTo>
                  <a:cubicBezTo>
                    <a:pt x="2041" y="2109"/>
                    <a:pt x="2075" y="2075"/>
                    <a:pt x="2075" y="2033"/>
                  </a:cubicBezTo>
                  <a:cubicBezTo>
                    <a:pt x="2075" y="1982"/>
                    <a:pt x="2041" y="1948"/>
                    <a:pt x="1999" y="1948"/>
                  </a:cubicBezTo>
                  <a:lnTo>
                    <a:pt x="152" y="1948"/>
                  </a:lnTo>
                  <a:lnTo>
                    <a:pt x="152" y="76"/>
                  </a:lnTo>
                  <a:cubicBezTo>
                    <a:pt x="152" y="34"/>
                    <a:pt x="119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3"/>
            <p:cNvSpPr/>
            <p:nvPr/>
          </p:nvSpPr>
          <p:spPr>
            <a:xfrm>
              <a:off x="4381625" y="2922100"/>
              <a:ext cx="47900" cy="25125"/>
            </a:xfrm>
            <a:custGeom>
              <a:rect b="b" l="l" r="r" t="t"/>
              <a:pathLst>
                <a:path extrusionOk="0" h="1005" w="1916">
                  <a:moveTo>
                    <a:pt x="1831" y="1"/>
                  </a:moveTo>
                  <a:cubicBezTo>
                    <a:pt x="1810" y="1"/>
                    <a:pt x="1789" y="9"/>
                    <a:pt x="1772" y="26"/>
                  </a:cubicBezTo>
                  <a:lnTo>
                    <a:pt x="1173" y="633"/>
                  </a:lnTo>
                  <a:lnTo>
                    <a:pt x="777" y="237"/>
                  </a:lnTo>
                  <a:cubicBezTo>
                    <a:pt x="764" y="220"/>
                    <a:pt x="745" y="212"/>
                    <a:pt x="725" y="212"/>
                  </a:cubicBezTo>
                  <a:cubicBezTo>
                    <a:pt x="705" y="212"/>
                    <a:pt x="684" y="220"/>
                    <a:pt x="667" y="237"/>
                  </a:cubicBezTo>
                  <a:lnTo>
                    <a:pt x="35" y="869"/>
                  </a:lnTo>
                  <a:cubicBezTo>
                    <a:pt x="1" y="903"/>
                    <a:pt x="1" y="954"/>
                    <a:pt x="35" y="979"/>
                  </a:cubicBezTo>
                  <a:cubicBezTo>
                    <a:pt x="51" y="996"/>
                    <a:pt x="73" y="1004"/>
                    <a:pt x="93" y="1004"/>
                  </a:cubicBezTo>
                  <a:cubicBezTo>
                    <a:pt x="113" y="1004"/>
                    <a:pt x="132" y="996"/>
                    <a:pt x="144" y="979"/>
                  </a:cubicBezTo>
                  <a:lnTo>
                    <a:pt x="726" y="405"/>
                  </a:lnTo>
                  <a:lnTo>
                    <a:pt x="1114" y="793"/>
                  </a:lnTo>
                  <a:cubicBezTo>
                    <a:pt x="1131" y="810"/>
                    <a:pt x="1152" y="819"/>
                    <a:pt x="1172" y="819"/>
                  </a:cubicBezTo>
                  <a:cubicBezTo>
                    <a:pt x="1192" y="819"/>
                    <a:pt x="1211" y="810"/>
                    <a:pt x="1224" y="793"/>
                  </a:cubicBezTo>
                  <a:lnTo>
                    <a:pt x="1890" y="136"/>
                  </a:lnTo>
                  <a:cubicBezTo>
                    <a:pt x="1915" y="110"/>
                    <a:pt x="1915" y="60"/>
                    <a:pt x="1890" y="26"/>
                  </a:cubicBezTo>
                  <a:cubicBezTo>
                    <a:pt x="1873" y="9"/>
                    <a:pt x="1852" y="1"/>
                    <a:pt x="1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3"/>
          <p:cNvGrpSpPr/>
          <p:nvPr/>
        </p:nvGrpSpPr>
        <p:grpSpPr>
          <a:xfrm>
            <a:off x="6464550" y="4163773"/>
            <a:ext cx="252184" cy="189188"/>
            <a:chOff x="4370050" y="3081700"/>
            <a:chExt cx="63250" cy="47450"/>
          </a:xfrm>
        </p:grpSpPr>
        <p:sp>
          <p:nvSpPr>
            <p:cNvPr id="1097" name="Google Shape;1097;p63"/>
            <p:cNvSpPr/>
            <p:nvPr/>
          </p:nvSpPr>
          <p:spPr>
            <a:xfrm>
              <a:off x="4370050" y="3081700"/>
              <a:ext cx="63250" cy="47450"/>
            </a:xfrm>
            <a:custGeom>
              <a:rect b="b" l="l" r="r" t="t"/>
              <a:pathLst>
                <a:path extrusionOk="0" h="1898" w="2530">
                  <a:moveTo>
                    <a:pt x="186" y="152"/>
                  </a:moveTo>
                  <a:cubicBezTo>
                    <a:pt x="169" y="152"/>
                    <a:pt x="160" y="169"/>
                    <a:pt x="160" y="178"/>
                  </a:cubicBezTo>
                  <a:lnTo>
                    <a:pt x="160" y="1712"/>
                  </a:lnTo>
                  <a:cubicBezTo>
                    <a:pt x="160" y="1721"/>
                    <a:pt x="169" y="1738"/>
                    <a:pt x="186" y="1738"/>
                  </a:cubicBezTo>
                  <a:lnTo>
                    <a:pt x="2344" y="1738"/>
                  </a:lnTo>
                  <a:cubicBezTo>
                    <a:pt x="2361" y="1738"/>
                    <a:pt x="2370" y="1721"/>
                    <a:pt x="2370" y="1712"/>
                  </a:cubicBezTo>
                  <a:lnTo>
                    <a:pt x="2370" y="178"/>
                  </a:lnTo>
                  <a:cubicBezTo>
                    <a:pt x="2370" y="169"/>
                    <a:pt x="2361" y="152"/>
                    <a:pt x="2344" y="152"/>
                  </a:cubicBezTo>
                  <a:close/>
                  <a:moveTo>
                    <a:pt x="0" y="178"/>
                  </a:moveTo>
                  <a:cubicBezTo>
                    <a:pt x="0" y="76"/>
                    <a:pt x="84" y="0"/>
                    <a:pt x="186" y="0"/>
                  </a:cubicBezTo>
                  <a:lnTo>
                    <a:pt x="2344" y="0"/>
                  </a:lnTo>
                  <a:cubicBezTo>
                    <a:pt x="2446" y="0"/>
                    <a:pt x="2530" y="76"/>
                    <a:pt x="2530" y="178"/>
                  </a:cubicBezTo>
                  <a:lnTo>
                    <a:pt x="2530" y="1712"/>
                  </a:lnTo>
                  <a:cubicBezTo>
                    <a:pt x="2530" y="1814"/>
                    <a:pt x="2446" y="1898"/>
                    <a:pt x="2344" y="1898"/>
                  </a:cubicBezTo>
                  <a:lnTo>
                    <a:pt x="186" y="1898"/>
                  </a:lnTo>
                  <a:cubicBezTo>
                    <a:pt x="84" y="1898"/>
                    <a:pt x="0" y="1814"/>
                    <a:pt x="0" y="1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3"/>
            <p:cNvSpPr/>
            <p:nvPr/>
          </p:nvSpPr>
          <p:spPr>
            <a:xfrm>
              <a:off x="4393850" y="3094525"/>
              <a:ext cx="17525" cy="21600"/>
            </a:xfrm>
            <a:custGeom>
              <a:rect b="b" l="l" r="r" t="t"/>
              <a:pathLst>
                <a:path extrusionOk="0" h="864" w="701">
                  <a:moveTo>
                    <a:pt x="48" y="0"/>
                  </a:moveTo>
                  <a:cubicBezTo>
                    <a:pt x="23" y="0"/>
                    <a:pt x="1" y="22"/>
                    <a:pt x="1" y="52"/>
                  </a:cubicBezTo>
                  <a:lnTo>
                    <a:pt x="1" y="811"/>
                  </a:lnTo>
                  <a:cubicBezTo>
                    <a:pt x="1" y="842"/>
                    <a:pt x="23" y="864"/>
                    <a:pt x="48" y="864"/>
                  </a:cubicBezTo>
                  <a:cubicBezTo>
                    <a:pt x="58" y="864"/>
                    <a:pt x="68" y="861"/>
                    <a:pt x="77" y="854"/>
                  </a:cubicBezTo>
                  <a:lnTo>
                    <a:pt x="667" y="474"/>
                  </a:lnTo>
                  <a:cubicBezTo>
                    <a:pt x="701" y="457"/>
                    <a:pt x="701" y="407"/>
                    <a:pt x="667" y="390"/>
                  </a:cubicBezTo>
                  <a:lnTo>
                    <a:pt x="77" y="10"/>
                  </a:lnTo>
                  <a:cubicBezTo>
                    <a:pt x="68" y="3"/>
                    <a:pt x="58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63"/>
          <p:cNvGrpSpPr/>
          <p:nvPr/>
        </p:nvGrpSpPr>
        <p:grpSpPr>
          <a:xfrm>
            <a:off x="7158007" y="790587"/>
            <a:ext cx="210220" cy="210220"/>
            <a:chOff x="4543975" y="2235675"/>
            <a:chExt cx="52725" cy="52725"/>
          </a:xfrm>
        </p:grpSpPr>
        <p:sp>
          <p:nvSpPr>
            <p:cNvPr id="1100" name="Google Shape;1100;p63"/>
            <p:cNvSpPr/>
            <p:nvPr/>
          </p:nvSpPr>
          <p:spPr>
            <a:xfrm>
              <a:off x="4555775" y="2246200"/>
              <a:ext cx="4025" cy="23850"/>
            </a:xfrm>
            <a:custGeom>
              <a:rect b="b" l="l" r="r" t="t"/>
              <a:pathLst>
                <a:path extrusionOk="0" h="954" w="161">
                  <a:moveTo>
                    <a:pt x="85" y="1"/>
                  </a:moveTo>
                  <a:cubicBezTo>
                    <a:pt x="34" y="1"/>
                    <a:pt x="0" y="34"/>
                    <a:pt x="0" y="77"/>
                  </a:cubicBezTo>
                  <a:lnTo>
                    <a:pt x="0" y="869"/>
                  </a:lnTo>
                  <a:cubicBezTo>
                    <a:pt x="0" y="911"/>
                    <a:pt x="34" y="954"/>
                    <a:pt x="85" y="954"/>
                  </a:cubicBezTo>
                  <a:cubicBezTo>
                    <a:pt x="127" y="954"/>
                    <a:pt x="161" y="911"/>
                    <a:pt x="161" y="869"/>
                  </a:cubicBezTo>
                  <a:lnTo>
                    <a:pt x="161" y="77"/>
                  </a:lnTo>
                  <a:cubicBezTo>
                    <a:pt x="161" y="34"/>
                    <a:pt x="12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3"/>
            <p:cNvSpPr/>
            <p:nvPr/>
          </p:nvSpPr>
          <p:spPr>
            <a:xfrm>
              <a:off x="4568425" y="2246200"/>
              <a:ext cx="3825" cy="15850"/>
            </a:xfrm>
            <a:custGeom>
              <a:rect b="b" l="l" r="r" t="t"/>
              <a:pathLst>
                <a:path extrusionOk="0" h="634" w="153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lnTo>
                    <a:pt x="0" y="557"/>
                  </a:lnTo>
                  <a:cubicBezTo>
                    <a:pt x="0" y="599"/>
                    <a:pt x="34" y="633"/>
                    <a:pt x="76" y="633"/>
                  </a:cubicBezTo>
                  <a:cubicBezTo>
                    <a:pt x="118" y="633"/>
                    <a:pt x="152" y="599"/>
                    <a:pt x="152" y="557"/>
                  </a:cubicBezTo>
                  <a:lnTo>
                    <a:pt x="152" y="77"/>
                  </a:lnTo>
                  <a:cubicBezTo>
                    <a:pt x="152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3"/>
            <p:cNvSpPr/>
            <p:nvPr/>
          </p:nvSpPr>
          <p:spPr>
            <a:xfrm>
              <a:off x="4580850" y="2246200"/>
              <a:ext cx="4050" cy="29125"/>
            </a:xfrm>
            <a:custGeom>
              <a:rect b="b" l="l" r="r" t="t"/>
              <a:pathLst>
                <a:path extrusionOk="0" h="1165" w="162">
                  <a:moveTo>
                    <a:pt x="77" y="1"/>
                  </a:moveTo>
                  <a:cubicBezTo>
                    <a:pt x="35" y="1"/>
                    <a:pt x="1" y="34"/>
                    <a:pt x="1" y="77"/>
                  </a:cubicBezTo>
                  <a:lnTo>
                    <a:pt x="1" y="1080"/>
                  </a:lnTo>
                  <a:cubicBezTo>
                    <a:pt x="1" y="1122"/>
                    <a:pt x="35" y="1164"/>
                    <a:pt x="77" y="1164"/>
                  </a:cubicBezTo>
                  <a:cubicBezTo>
                    <a:pt x="127" y="1164"/>
                    <a:pt x="161" y="1122"/>
                    <a:pt x="161" y="1080"/>
                  </a:cubicBezTo>
                  <a:lnTo>
                    <a:pt x="161" y="77"/>
                  </a:lnTo>
                  <a:cubicBezTo>
                    <a:pt x="161" y="34"/>
                    <a:pt x="12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3"/>
            <p:cNvSpPr/>
            <p:nvPr/>
          </p:nvSpPr>
          <p:spPr>
            <a:xfrm>
              <a:off x="4543975" y="2235675"/>
              <a:ext cx="52725" cy="52725"/>
            </a:xfrm>
            <a:custGeom>
              <a:rect b="b" l="l" r="r" t="t"/>
              <a:pathLst>
                <a:path extrusionOk="0" h="2109" w="2109">
                  <a:moveTo>
                    <a:pt x="186" y="0"/>
                  </a:moveTo>
                  <a:cubicBezTo>
                    <a:pt x="85" y="0"/>
                    <a:pt x="0" y="84"/>
                    <a:pt x="0" y="186"/>
                  </a:cubicBezTo>
                  <a:lnTo>
                    <a:pt x="0" y="1923"/>
                  </a:lnTo>
                  <a:cubicBezTo>
                    <a:pt x="0" y="2024"/>
                    <a:pt x="85" y="2108"/>
                    <a:pt x="186" y="2108"/>
                  </a:cubicBezTo>
                  <a:lnTo>
                    <a:pt x="1923" y="2108"/>
                  </a:lnTo>
                  <a:cubicBezTo>
                    <a:pt x="2024" y="2108"/>
                    <a:pt x="2108" y="2024"/>
                    <a:pt x="2108" y="1923"/>
                  </a:cubicBezTo>
                  <a:lnTo>
                    <a:pt x="2108" y="186"/>
                  </a:lnTo>
                  <a:cubicBezTo>
                    <a:pt x="2108" y="84"/>
                    <a:pt x="2024" y="0"/>
                    <a:pt x="1923" y="0"/>
                  </a:cubicBezTo>
                  <a:close/>
                  <a:moveTo>
                    <a:pt x="160" y="186"/>
                  </a:moveTo>
                  <a:cubicBezTo>
                    <a:pt x="160" y="169"/>
                    <a:pt x="169" y="160"/>
                    <a:pt x="186" y="160"/>
                  </a:cubicBezTo>
                  <a:lnTo>
                    <a:pt x="1923" y="160"/>
                  </a:lnTo>
                  <a:cubicBezTo>
                    <a:pt x="1940" y="160"/>
                    <a:pt x="1948" y="169"/>
                    <a:pt x="1948" y="186"/>
                  </a:cubicBezTo>
                  <a:lnTo>
                    <a:pt x="1948" y="1923"/>
                  </a:lnTo>
                  <a:cubicBezTo>
                    <a:pt x="1948" y="1940"/>
                    <a:pt x="1940" y="1948"/>
                    <a:pt x="1923" y="1948"/>
                  </a:cubicBezTo>
                  <a:lnTo>
                    <a:pt x="186" y="1948"/>
                  </a:lnTo>
                  <a:cubicBezTo>
                    <a:pt x="169" y="1948"/>
                    <a:pt x="160" y="1940"/>
                    <a:pt x="160" y="19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63"/>
          <p:cNvGrpSpPr/>
          <p:nvPr/>
        </p:nvGrpSpPr>
        <p:grpSpPr>
          <a:xfrm>
            <a:off x="7136975" y="1473976"/>
            <a:ext cx="252284" cy="189188"/>
            <a:chOff x="4538700" y="2407075"/>
            <a:chExt cx="63275" cy="47450"/>
          </a:xfrm>
        </p:grpSpPr>
        <p:sp>
          <p:nvSpPr>
            <p:cNvPr id="1105" name="Google Shape;1105;p63"/>
            <p:cNvSpPr/>
            <p:nvPr/>
          </p:nvSpPr>
          <p:spPr>
            <a:xfrm>
              <a:off x="4538700" y="2407075"/>
              <a:ext cx="63275" cy="47450"/>
            </a:xfrm>
            <a:custGeom>
              <a:rect b="b" l="l" r="r" t="t"/>
              <a:pathLst>
                <a:path extrusionOk="0" h="1898" w="2531">
                  <a:moveTo>
                    <a:pt x="0" y="177"/>
                  </a:moveTo>
                  <a:cubicBezTo>
                    <a:pt x="0" y="76"/>
                    <a:pt x="85" y="0"/>
                    <a:pt x="186" y="0"/>
                  </a:cubicBezTo>
                  <a:lnTo>
                    <a:pt x="2345" y="0"/>
                  </a:lnTo>
                  <a:cubicBezTo>
                    <a:pt x="2446" y="0"/>
                    <a:pt x="2530" y="76"/>
                    <a:pt x="2530" y="177"/>
                  </a:cubicBezTo>
                  <a:lnTo>
                    <a:pt x="2530" y="1712"/>
                  </a:lnTo>
                  <a:cubicBezTo>
                    <a:pt x="2530" y="1813"/>
                    <a:pt x="2446" y="1897"/>
                    <a:pt x="2345" y="1897"/>
                  </a:cubicBezTo>
                  <a:lnTo>
                    <a:pt x="186" y="1897"/>
                  </a:lnTo>
                  <a:cubicBezTo>
                    <a:pt x="85" y="1897"/>
                    <a:pt x="0" y="1813"/>
                    <a:pt x="0" y="1712"/>
                  </a:cubicBezTo>
                  <a:close/>
                  <a:moveTo>
                    <a:pt x="186" y="152"/>
                  </a:moveTo>
                  <a:cubicBezTo>
                    <a:pt x="169" y="152"/>
                    <a:pt x="161" y="169"/>
                    <a:pt x="161" y="177"/>
                  </a:cubicBezTo>
                  <a:lnTo>
                    <a:pt x="161" y="1712"/>
                  </a:lnTo>
                  <a:cubicBezTo>
                    <a:pt x="161" y="1720"/>
                    <a:pt x="169" y="1737"/>
                    <a:pt x="186" y="1737"/>
                  </a:cubicBezTo>
                  <a:lnTo>
                    <a:pt x="2345" y="1737"/>
                  </a:lnTo>
                  <a:cubicBezTo>
                    <a:pt x="2362" y="1737"/>
                    <a:pt x="2370" y="1720"/>
                    <a:pt x="2370" y="1712"/>
                  </a:cubicBezTo>
                  <a:lnTo>
                    <a:pt x="2370" y="177"/>
                  </a:lnTo>
                  <a:cubicBezTo>
                    <a:pt x="2370" y="169"/>
                    <a:pt x="2362" y="152"/>
                    <a:pt x="2345" y="1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3"/>
            <p:cNvSpPr/>
            <p:nvPr/>
          </p:nvSpPr>
          <p:spPr>
            <a:xfrm>
              <a:off x="4551975" y="2420125"/>
              <a:ext cx="34175" cy="4050"/>
            </a:xfrm>
            <a:custGeom>
              <a:rect b="b" l="l" r="r" t="t"/>
              <a:pathLst>
                <a:path extrusionOk="0" h="162" w="1367">
                  <a:moveTo>
                    <a:pt x="1" y="77"/>
                  </a:moveTo>
                  <a:cubicBezTo>
                    <a:pt x="1" y="35"/>
                    <a:pt x="34" y="1"/>
                    <a:pt x="77" y="1"/>
                  </a:cubicBezTo>
                  <a:lnTo>
                    <a:pt x="1291" y="1"/>
                  </a:lnTo>
                  <a:cubicBezTo>
                    <a:pt x="1333" y="1"/>
                    <a:pt x="1367" y="35"/>
                    <a:pt x="1367" y="77"/>
                  </a:cubicBezTo>
                  <a:cubicBezTo>
                    <a:pt x="1367" y="127"/>
                    <a:pt x="1333" y="161"/>
                    <a:pt x="1291" y="161"/>
                  </a:cubicBezTo>
                  <a:lnTo>
                    <a:pt x="77" y="161"/>
                  </a:lnTo>
                  <a:cubicBezTo>
                    <a:pt x="34" y="161"/>
                    <a:pt x="1" y="127"/>
                    <a:pt x="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3"/>
            <p:cNvSpPr/>
            <p:nvPr/>
          </p:nvSpPr>
          <p:spPr>
            <a:xfrm>
              <a:off x="4551975" y="2430675"/>
              <a:ext cx="18375" cy="4025"/>
            </a:xfrm>
            <a:custGeom>
              <a:rect b="b" l="l" r="r" t="t"/>
              <a:pathLst>
                <a:path extrusionOk="0" h="161" w="735">
                  <a:moveTo>
                    <a:pt x="1" y="76"/>
                  </a:moveTo>
                  <a:cubicBezTo>
                    <a:pt x="1" y="34"/>
                    <a:pt x="34" y="1"/>
                    <a:pt x="77" y="1"/>
                  </a:cubicBezTo>
                  <a:lnTo>
                    <a:pt x="658" y="1"/>
                  </a:lnTo>
                  <a:cubicBezTo>
                    <a:pt x="701" y="1"/>
                    <a:pt x="734" y="34"/>
                    <a:pt x="734" y="76"/>
                  </a:cubicBezTo>
                  <a:cubicBezTo>
                    <a:pt x="734" y="127"/>
                    <a:pt x="701" y="161"/>
                    <a:pt x="658" y="161"/>
                  </a:cubicBezTo>
                  <a:lnTo>
                    <a:pt x="77" y="161"/>
                  </a:lnTo>
                  <a:cubicBezTo>
                    <a:pt x="34" y="161"/>
                    <a:pt x="1" y="127"/>
                    <a:pt x="1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63"/>
          <p:cNvGrpSpPr/>
          <p:nvPr/>
        </p:nvGrpSpPr>
        <p:grpSpPr>
          <a:xfrm>
            <a:off x="7147840" y="2145503"/>
            <a:ext cx="242216" cy="190085"/>
            <a:chOff x="4541425" y="2575500"/>
            <a:chExt cx="60750" cy="47675"/>
          </a:xfrm>
        </p:grpSpPr>
        <p:sp>
          <p:nvSpPr>
            <p:cNvPr id="1109" name="Google Shape;1109;p63"/>
            <p:cNvSpPr/>
            <p:nvPr/>
          </p:nvSpPr>
          <p:spPr>
            <a:xfrm>
              <a:off x="4541425" y="2575500"/>
              <a:ext cx="28925" cy="47675"/>
            </a:xfrm>
            <a:custGeom>
              <a:rect b="b" l="l" r="r" t="t"/>
              <a:pathLst>
                <a:path extrusionOk="0" h="1907" w="1157">
                  <a:moveTo>
                    <a:pt x="1106" y="9"/>
                  </a:moveTo>
                  <a:cubicBezTo>
                    <a:pt x="1139" y="26"/>
                    <a:pt x="1156" y="52"/>
                    <a:pt x="1156" y="85"/>
                  </a:cubicBezTo>
                  <a:lnTo>
                    <a:pt x="1156" y="1822"/>
                  </a:lnTo>
                  <a:cubicBezTo>
                    <a:pt x="1156" y="1856"/>
                    <a:pt x="1139" y="1881"/>
                    <a:pt x="1106" y="1898"/>
                  </a:cubicBezTo>
                  <a:cubicBezTo>
                    <a:pt x="1080" y="1907"/>
                    <a:pt x="1047" y="1907"/>
                    <a:pt x="1021" y="1881"/>
                  </a:cubicBezTo>
                  <a:lnTo>
                    <a:pt x="465" y="1376"/>
                  </a:lnTo>
                  <a:lnTo>
                    <a:pt x="178" y="1376"/>
                  </a:lnTo>
                  <a:cubicBezTo>
                    <a:pt x="77" y="1376"/>
                    <a:pt x="1" y="1291"/>
                    <a:pt x="1" y="1190"/>
                  </a:cubicBezTo>
                  <a:lnTo>
                    <a:pt x="1" y="718"/>
                  </a:lnTo>
                  <a:cubicBezTo>
                    <a:pt x="1" y="617"/>
                    <a:pt x="77" y="532"/>
                    <a:pt x="178" y="532"/>
                  </a:cubicBezTo>
                  <a:lnTo>
                    <a:pt x="465" y="532"/>
                  </a:lnTo>
                  <a:lnTo>
                    <a:pt x="1021" y="26"/>
                  </a:lnTo>
                  <a:cubicBezTo>
                    <a:pt x="1047" y="1"/>
                    <a:pt x="1080" y="1"/>
                    <a:pt x="1106" y="9"/>
                  </a:cubicBezTo>
                  <a:close/>
                  <a:moveTo>
                    <a:pt x="996" y="262"/>
                  </a:moveTo>
                  <a:lnTo>
                    <a:pt x="549" y="667"/>
                  </a:lnTo>
                  <a:cubicBezTo>
                    <a:pt x="532" y="684"/>
                    <a:pt x="515" y="692"/>
                    <a:pt x="499" y="692"/>
                  </a:cubicBezTo>
                  <a:lnTo>
                    <a:pt x="178" y="692"/>
                  </a:lnTo>
                  <a:cubicBezTo>
                    <a:pt x="170" y="692"/>
                    <a:pt x="153" y="701"/>
                    <a:pt x="153" y="718"/>
                  </a:cubicBezTo>
                  <a:lnTo>
                    <a:pt x="153" y="1190"/>
                  </a:lnTo>
                  <a:cubicBezTo>
                    <a:pt x="153" y="1207"/>
                    <a:pt x="170" y="1215"/>
                    <a:pt x="178" y="1215"/>
                  </a:cubicBezTo>
                  <a:lnTo>
                    <a:pt x="499" y="1215"/>
                  </a:lnTo>
                  <a:cubicBezTo>
                    <a:pt x="515" y="1215"/>
                    <a:pt x="532" y="1224"/>
                    <a:pt x="549" y="1241"/>
                  </a:cubicBezTo>
                  <a:lnTo>
                    <a:pt x="996" y="16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3"/>
            <p:cNvSpPr/>
            <p:nvPr/>
          </p:nvSpPr>
          <p:spPr>
            <a:xfrm>
              <a:off x="4587175" y="2578250"/>
              <a:ext cx="15000" cy="42200"/>
            </a:xfrm>
            <a:custGeom>
              <a:rect b="b" l="l" r="r" t="t"/>
              <a:pathLst>
                <a:path extrusionOk="0" h="1688" w="600">
                  <a:moveTo>
                    <a:pt x="93" y="1"/>
                  </a:moveTo>
                  <a:cubicBezTo>
                    <a:pt x="73" y="1"/>
                    <a:pt x="52" y="9"/>
                    <a:pt x="35" y="26"/>
                  </a:cubicBezTo>
                  <a:cubicBezTo>
                    <a:pt x="1" y="51"/>
                    <a:pt x="1" y="102"/>
                    <a:pt x="35" y="136"/>
                  </a:cubicBezTo>
                  <a:cubicBezTo>
                    <a:pt x="423" y="523"/>
                    <a:pt x="423" y="1164"/>
                    <a:pt x="35" y="1552"/>
                  </a:cubicBezTo>
                  <a:cubicBezTo>
                    <a:pt x="1" y="1586"/>
                    <a:pt x="1" y="1637"/>
                    <a:pt x="35" y="1662"/>
                  </a:cubicBezTo>
                  <a:cubicBezTo>
                    <a:pt x="52" y="1679"/>
                    <a:pt x="73" y="1687"/>
                    <a:pt x="93" y="1687"/>
                  </a:cubicBezTo>
                  <a:cubicBezTo>
                    <a:pt x="113" y="1687"/>
                    <a:pt x="132" y="1679"/>
                    <a:pt x="144" y="1662"/>
                  </a:cubicBezTo>
                  <a:cubicBezTo>
                    <a:pt x="600" y="1215"/>
                    <a:pt x="600" y="473"/>
                    <a:pt x="144" y="26"/>
                  </a:cubicBezTo>
                  <a:cubicBezTo>
                    <a:pt x="132" y="9"/>
                    <a:pt x="113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3"/>
            <p:cNvSpPr/>
            <p:nvPr/>
          </p:nvSpPr>
          <p:spPr>
            <a:xfrm>
              <a:off x="4577900" y="2587525"/>
              <a:ext cx="9725" cy="23650"/>
            </a:xfrm>
            <a:custGeom>
              <a:rect b="b" l="l" r="r" t="t"/>
              <a:pathLst>
                <a:path extrusionOk="0" h="946" w="389">
                  <a:moveTo>
                    <a:pt x="86" y="1"/>
                  </a:moveTo>
                  <a:cubicBezTo>
                    <a:pt x="66" y="1"/>
                    <a:pt x="47" y="9"/>
                    <a:pt x="35" y="26"/>
                  </a:cubicBezTo>
                  <a:cubicBezTo>
                    <a:pt x="1" y="60"/>
                    <a:pt x="1" y="110"/>
                    <a:pt x="35" y="136"/>
                  </a:cubicBezTo>
                  <a:cubicBezTo>
                    <a:pt x="220" y="321"/>
                    <a:pt x="220" y="625"/>
                    <a:pt x="35" y="810"/>
                  </a:cubicBezTo>
                  <a:cubicBezTo>
                    <a:pt x="1" y="835"/>
                    <a:pt x="1" y="886"/>
                    <a:pt x="35" y="920"/>
                  </a:cubicBezTo>
                  <a:cubicBezTo>
                    <a:pt x="47" y="937"/>
                    <a:pt x="66" y="945"/>
                    <a:pt x="86" y="945"/>
                  </a:cubicBezTo>
                  <a:cubicBezTo>
                    <a:pt x="106" y="945"/>
                    <a:pt x="127" y="937"/>
                    <a:pt x="144" y="920"/>
                  </a:cubicBezTo>
                  <a:cubicBezTo>
                    <a:pt x="389" y="675"/>
                    <a:pt x="389" y="270"/>
                    <a:pt x="144" y="26"/>
                  </a:cubicBezTo>
                  <a:cubicBezTo>
                    <a:pt x="127" y="9"/>
                    <a:pt x="10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63"/>
          <p:cNvSpPr/>
          <p:nvPr/>
        </p:nvSpPr>
        <p:spPr>
          <a:xfrm>
            <a:off x="7146970" y="3475274"/>
            <a:ext cx="232149" cy="220387"/>
          </a:xfrm>
          <a:custGeom>
            <a:rect b="b" l="l" r="r" t="t"/>
            <a:pathLst>
              <a:path extrusionOk="0" h="2211" w="2329">
                <a:moveTo>
                  <a:pt x="60" y="51"/>
                </a:moveTo>
                <a:cubicBezTo>
                  <a:pt x="102" y="9"/>
                  <a:pt x="161" y="1"/>
                  <a:pt x="220" y="26"/>
                </a:cubicBezTo>
                <a:lnTo>
                  <a:pt x="2252" y="996"/>
                </a:lnTo>
                <a:cubicBezTo>
                  <a:pt x="2294" y="1021"/>
                  <a:pt x="2328" y="1063"/>
                  <a:pt x="2328" y="1106"/>
                </a:cubicBezTo>
                <a:cubicBezTo>
                  <a:pt x="2328" y="1156"/>
                  <a:pt x="2294" y="1190"/>
                  <a:pt x="2252" y="1215"/>
                </a:cubicBezTo>
                <a:lnTo>
                  <a:pt x="220" y="2185"/>
                </a:lnTo>
                <a:cubicBezTo>
                  <a:pt x="161" y="2210"/>
                  <a:pt x="102" y="2202"/>
                  <a:pt x="60" y="2168"/>
                </a:cubicBezTo>
                <a:cubicBezTo>
                  <a:pt x="17" y="2134"/>
                  <a:pt x="1" y="2084"/>
                  <a:pt x="9" y="2033"/>
                </a:cubicBezTo>
                <a:lnTo>
                  <a:pt x="161" y="1106"/>
                </a:lnTo>
                <a:lnTo>
                  <a:pt x="9" y="178"/>
                </a:lnTo>
                <a:cubicBezTo>
                  <a:pt x="1" y="127"/>
                  <a:pt x="17" y="77"/>
                  <a:pt x="60" y="51"/>
                </a:cubicBezTo>
                <a:close/>
                <a:moveTo>
                  <a:pt x="313" y="1181"/>
                </a:moveTo>
                <a:lnTo>
                  <a:pt x="169" y="2033"/>
                </a:lnTo>
                <a:lnTo>
                  <a:pt x="2117" y="1106"/>
                </a:lnTo>
                <a:lnTo>
                  <a:pt x="169" y="178"/>
                </a:lnTo>
                <a:lnTo>
                  <a:pt x="313" y="1030"/>
                </a:lnTo>
                <a:lnTo>
                  <a:pt x="1088" y="1030"/>
                </a:lnTo>
                <a:cubicBezTo>
                  <a:pt x="1131" y="1030"/>
                  <a:pt x="1164" y="1063"/>
                  <a:pt x="1164" y="1106"/>
                </a:cubicBezTo>
                <a:cubicBezTo>
                  <a:pt x="1164" y="1148"/>
                  <a:pt x="1131" y="1181"/>
                  <a:pt x="1088" y="1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3" name="Google Shape;1113;p63"/>
          <p:cNvGrpSpPr/>
          <p:nvPr/>
        </p:nvGrpSpPr>
        <p:grpSpPr>
          <a:xfrm>
            <a:off x="7136975" y="2818824"/>
            <a:ext cx="252284" cy="189288"/>
            <a:chOff x="4538700" y="2744375"/>
            <a:chExt cx="63275" cy="47475"/>
          </a:xfrm>
        </p:grpSpPr>
        <p:sp>
          <p:nvSpPr>
            <p:cNvPr id="1114" name="Google Shape;1114;p63"/>
            <p:cNvSpPr/>
            <p:nvPr/>
          </p:nvSpPr>
          <p:spPr>
            <a:xfrm>
              <a:off x="4576850" y="2773275"/>
              <a:ext cx="13300" cy="4025"/>
            </a:xfrm>
            <a:custGeom>
              <a:rect b="b" l="l" r="r" t="t"/>
              <a:pathLst>
                <a:path extrusionOk="0" h="161" w="532">
                  <a:moveTo>
                    <a:pt x="85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27"/>
                    <a:pt x="34" y="160"/>
                    <a:pt x="85" y="160"/>
                  </a:cubicBezTo>
                  <a:lnTo>
                    <a:pt x="448" y="160"/>
                  </a:lnTo>
                  <a:cubicBezTo>
                    <a:pt x="498" y="160"/>
                    <a:pt x="532" y="127"/>
                    <a:pt x="532" y="76"/>
                  </a:cubicBezTo>
                  <a:cubicBezTo>
                    <a:pt x="532" y="34"/>
                    <a:pt x="498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3"/>
            <p:cNvSpPr/>
            <p:nvPr/>
          </p:nvSpPr>
          <p:spPr>
            <a:xfrm>
              <a:off x="4538700" y="2744375"/>
              <a:ext cx="63275" cy="47475"/>
            </a:xfrm>
            <a:custGeom>
              <a:rect b="b" l="l" r="r" t="t"/>
              <a:pathLst>
                <a:path extrusionOk="0" h="1899" w="2531">
                  <a:moveTo>
                    <a:pt x="186" y="1"/>
                  </a:moveTo>
                  <a:cubicBezTo>
                    <a:pt x="85" y="1"/>
                    <a:pt x="0" y="77"/>
                    <a:pt x="0" y="178"/>
                  </a:cubicBezTo>
                  <a:lnTo>
                    <a:pt x="0" y="1713"/>
                  </a:lnTo>
                  <a:cubicBezTo>
                    <a:pt x="0" y="1814"/>
                    <a:pt x="85" y="1898"/>
                    <a:pt x="186" y="1898"/>
                  </a:cubicBezTo>
                  <a:lnTo>
                    <a:pt x="2345" y="1898"/>
                  </a:lnTo>
                  <a:cubicBezTo>
                    <a:pt x="2446" y="1898"/>
                    <a:pt x="2530" y="1814"/>
                    <a:pt x="2530" y="1713"/>
                  </a:cubicBezTo>
                  <a:lnTo>
                    <a:pt x="2530" y="178"/>
                  </a:lnTo>
                  <a:cubicBezTo>
                    <a:pt x="2530" y="77"/>
                    <a:pt x="2446" y="1"/>
                    <a:pt x="2345" y="1"/>
                  </a:cubicBezTo>
                  <a:close/>
                  <a:moveTo>
                    <a:pt x="161" y="178"/>
                  </a:moveTo>
                  <a:cubicBezTo>
                    <a:pt x="161" y="169"/>
                    <a:pt x="169" y="153"/>
                    <a:pt x="186" y="153"/>
                  </a:cubicBezTo>
                  <a:lnTo>
                    <a:pt x="2345" y="153"/>
                  </a:lnTo>
                  <a:cubicBezTo>
                    <a:pt x="2362" y="153"/>
                    <a:pt x="2370" y="169"/>
                    <a:pt x="2370" y="178"/>
                  </a:cubicBezTo>
                  <a:lnTo>
                    <a:pt x="2370" y="574"/>
                  </a:lnTo>
                  <a:lnTo>
                    <a:pt x="161" y="574"/>
                  </a:lnTo>
                  <a:close/>
                  <a:moveTo>
                    <a:pt x="161" y="734"/>
                  </a:moveTo>
                  <a:lnTo>
                    <a:pt x="161" y="1713"/>
                  </a:lnTo>
                  <a:cubicBezTo>
                    <a:pt x="161" y="1721"/>
                    <a:pt x="169" y="1738"/>
                    <a:pt x="186" y="1738"/>
                  </a:cubicBezTo>
                  <a:lnTo>
                    <a:pt x="2345" y="1738"/>
                  </a:lnTo>
                  <a:cubicBezTo>
                    <a:pt x="2362" y="1738"/>
                    <a:pt x="2370" y="1721"/>
                    <a:pt x="2370" y="1713"/>
                  </a:cubicBezTo>
                  <a:lnTo>
                    <a:pt x="2370" y="7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3"/>
          <p:cNvSpPr/>
          <p:nvPr/>
        </p:nvSpPr>
        <p:spPr>
          <a:xfrm>
            <a:off x="7157935" y="4152781"/>
            <a:ext cx="210220" cy="210320"/>
          </a:xfrm>
          <a:custGeom>
            <a:rect b="b" l="l" r="r" t="t"/>
            <a:pathLst>
              <a:path extrusionOk="0" h="2110" w="2109">
                <a:moveTo>
                  <a:pt x="0" y="186"/>
                </a:moveTo>
                <a:cubicBezTo>
                  <a:pt x="0" y="85"/>
                  <a:pt x="85" y="1"/>
                  <a:pt x="186" y="1"/>
                </a:cubicBezTo>
                <a:lnTo>
                  <a:pt x="1923" y="1"/>
                </a:lnTo>
                <a:cubicBezTo>
                  <a:pt x="2024" y="1"/>
                  <a:pt x="2108" y="85"/>
                  <a:pt x="2108" y="186"/>
                </a:cubicBezTo>
                <a:lnTo>
                  <a:pt x="2108" y="1924"/>
                </a:lnTo>
                <a:cubicBezTo>
                  <a:pt x="2108" y="2025"/>
                  <a:pt x="2024" y="2109"/>
                  <a:pt x="1923" y="2109"/>
                </a:cubicBezTo>
                <a:lnTo>
                  <a:pt x="186" y="2109"/>
                </a:lnTo>
                <a:cubicBezTo>
                  <a:pt x="85" y="2109"/>
                  <a:pt x="0" y="2025"/>
                  <a:pt x="0" y="1924"/>
                </a:cubicBezTo>
                <a:close/>
                <a:moveTo>
                  <a:pt x="160" y="743"/>
                </a:moveTo>
                <a:lnTo>
                  <a:pt x="160" y="1924"/>
                </a:lnTo>
                <a:cubicBezTo>
                  <a:pt x="160" y="1940"/>
                  <a:pt x="169" y="1949"/>
                  <a:pt x="186" y="1949"/>
                </a:cubicBezTo>
                <a:lnTo>
                  <a:pt x="582" y="1949"/>
                </a:lnTo>
                <a:lnTo>
                  <a:pt x="582" y="743"/>
                </a:lnTo>
                <a:close/>
                <a:moveTo>
                  <a:pt x="582" y="583"/>
                </a:moveTo>
                <a:lnTo>
                  <a:pt x="160" y="583"/>
                </a:lnTo>
                <a:lnTo>
                  <a:pt x="160" y="186"/>
                </a:lnTo>
                <a:cubicBezTo>
                  <a:pt x="160" y="169"/>
                  <a:pt x="169" y="161"/>
                  <a:pt x="186" y="161"/>
                </a:cubicBezTo>
                <a:lnTo>
                  <a:pt x="582" y="161"/>
                </a:lnTo>
                <a:close/>
                <a:moveTo>
                  <a:pt x="742" y="743"/>
                </a:moveTo>
                <a:lnTo>
                  <a:pt x="742" y="1949"/>
                </a:lnTo>
                <a:lnTo>
                  <a:pt x="1923" y="1949"/>
                </a:lnTo>
                <a:cubicBezTo>
                  <a:pt x="1940" y="1949"/>
                  <a:pt x="1948" y="1940"/>
                  <a:pt x="1948" y="1924"/>
                </a:cubicBezTo>
                <a:lnTo>
                  <a:pt x="1948" y="743"/>
                </a:lnTo>
                <a:close/>
                <a:moveTo>
                  <a:pt x="1948" y="583"/>
                </a:moveTo>
                <a:lnTo>
                  <a:pt x="742" y="583"/>
                </a:lnTo>
                <a:lnTo>
                  <a:pt x="742" y="161"/>
                </a:lnTo>
                <a:lnTo>
                  <a:pt x="1923" y="161"/>
                </a:lnTo>
                <a:cubicBezTo>
                  <a:pt x="1940" y="161"/>
                  <a:pt x="1948" y="169"/>
                  <a:pt x="1948" y="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3"/>
          <p:cNvSpPr/>
          <p:nvPr/>
        </p:nvSpPr>
        <p:spPr>
          <a:xfrm>
            <a:off x="7810308" y="795578"/>
            <a:ext cx="252284" cy="210220"/>
          </a:xfrm>
          <a:custGeom>
            <a:rect b="b" l="l" r="r" t="t"/>
            <a:pathLst>
              <a:path extrusionOk="0" h="2109" w="2531">
                <a:moveTo>
                  <a:pt x="0" y="186"/>
                </a:moveTo>
                <a:cubicBezTo>
                  <a:pt x="0" y="84"/>
                  <a:pt x="85" y="0"/>
                  <a:pt x="186" y="0"/>
                </a:cubicBezTo>
                <a:lnTo>
                  <a:pt x="2345" y="0"/>
                </a:lnTo>
                <a:cubicBezTo>
                  <a:pt x="2446" y="0"/>
                  <a:pt x="2530" y="84"/>
                  <a:pt x="2530" y="186"/>
                </a:cubicBezTo>
                <a:lnTo>
                  <a:pt x="2530" y="1923"/>
                </a:lnTo>
                <a:cubicBezTo>
                  <a:pt x="2530" y="2024"/>
                  <a:pt x="2446" y="2108"/>
                  <a:pt x="2345" y="2108"/>
                </a:cubicBezTo>
                <a:lnTo>
                  <a:pt x="186" y="2108"/>
                </a:lnTo>
                <a:cubicBezTo>
                  <a:pt x="85" y="2108"/>
                  <a:pt x="0" y="2024"/>
                  <a:pt x="0" y="1923"/>
                </a:cubicBezTo>
                <a:close/>
                <a:moveTo>
                  <a:pt x="186" y="160"/>
                </a:moveTo>
                <a:cubicBezTo>
                  <a:pt x="169" y="160"/>
                  <a:pt x="161" y="169"/>
                  <a:pt x="161" y="186"/>
                </a:cubicBezTo>
                <a:lnTo>
                  <a:pt x="161" y="371"/>
                </a:lnTo>
                <a:lnTo>
                  <a:pt x="582" y="371"/>
                </a:lnTo>
                <a:lnTo>
                  <a:pt x="582" y="160"/>
                </a:lnTo>
                <a:close/>
                <a:moveTo>
                  <a:pt x="742" y="160"/>
                </a:moveTo>
                <a:lnTo>
                  <a:pt x="742" y="371"/>
                </a:lnTo>
                <a:lnTo>
                  <a:pt x="1164" y="371"/>
                </a:lnTo>
                <a:lnTo>
                  <a:pt x="1164" y="160"/>
                </a:lnTo>
                <a:close/>
                <a:moveTo>
                  <a:pt x="1316" y="160"/>
                </a:moveTo>
                <a:lnTo>
                  <a:pt x="1316" y="371"/>
                </a:lnTo>
                <a:lnTo>
                  <a:pt x="2370" y="371"/>
                </a:lnTo>
                <a:lnTo>
                  <a:pt x="2370" y="186"/>
                </a:lnTo>
                <a:cubicBezTo>
                  <a:pt x="2370" y="169"/>
                  <a:pt x="2362" y="160"/>
                  <a:pt x="2345" y="160"/>
                </a:cubicBezTo>
                <a:close/>
                <a:moveTo>
                  <a:pt x="2370" y="531"/>
                </a:moveTo>
                <a:lnTo>
                  <a:pt x="161" y="531"/>
                </a:lnTo>
                <a:lnTo>
                  <a:pt x="161" y="1923"/>
                </a:lnTo>
                <a:cubicBezTo>
                  <a:pt x="161" y="1940"/>
                  <a:pt x="169" y="1948"/>
                  <a:pt x="186" y="1948"/>
                </a:cubicBezTo>
                <a:lnTo>
                  <a:pt x="2345" y="1948"/>
                </a:lnTo>
                <a:cubicBezTo>
                  <a:pt x="2362" y="1948"/>
                  <a:pt x="2370" y="1940"/>
                  <a:pt x="2370" y="19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8" name="Google Shape;1118;p63"/>
          <p:cNvGrpSpPr/>
          <p:nvPr/>
        </p:nvGrpSpPr>
        <p:grpSpPr>
          <a:xfrm>
            <a:off x="7810308" y="1453301"/>
            <a:ext cx="246403" cy="244708"/>
            <a:chOff x="3189225" y="3244250"/>
            <a:chExt cx="61800" cy="61375"/>
          </a:xfrm>
        </p:grpSpPr>
        <p:sp>
          <p:nvSpPr>
            <p:cNvPr id="1119" name="Google Shape;1119;p63"/>
            <p:cNvSpPr/>
            <p:nvPr/>
          </p:nvSpPr>
          <p:spPr>
            <a:xfrm>
              <a:off x="3205025" y="3282625"/>
              <a:ext cx="31025" cy="23000"/>
            </a:xfrm>
            <a:custGeom>
              <a:rect b="b" l="l" r="r" t="t"/>
              <a:pathLst>
                <a:path extrusionOk="0" h="920" w="1241">
                  <a:moveTo>
                    <a:pt x="733" y="0"/>
                  </a:moveTo>
                  <a:cubicBezTo>
                    <a:pt x="720" y="0"/>
                    <a:pt x="706" y="3"/>
                    <a:pt x="692" y="8"/>
                  </a:cubicBezTo>
                  <a:lnTo>
                    <a:pt x="406" y="135"/>
                  </a:lnTo>
                  <a:cubicBezTo>
                    <a:pt x="389" y="143"/>
                    <a:pt x="380" y="152"/>
                    <a:pt x="372" y="169"/>
                  </a:cubicBezTo>
                  <a:lnTo>
                    <a:pt x="26" y="692"/>
                  </a:lnTo>
                  <a:cubicBezTo>
                    <a:pt x="1" y="734"/>
                    <a:pt x="18" y="776"/>
                    <a:pt x="51" y="801"/>
                  </a:cubicBezTo>
                  <a:cubicBezTo>
                    <a:pt x="65" y="811"/>
                    <a:pt x="81" y="816"/>
                    <a:pt x="97" y="816"/>
                  </a:cubicBezTo>
                  <a:cubicBezTo>
                    <a:pt x="121" y="816"/>
                    <a:pt x="146" y="805"/>
                    <a:pt x="161" y="784"/>
                  </a:cubicBezTo>
                  <a:lnTo>
                    <a:pt x="490" y="270"/>
                  </a:lnTo>
                  <a:lnTo>
                    <a:pt x="549" y="253"/>
                  </a:lnTo>
                  <a:lnTo>
                    <a:pt x="549" y="843"/>
                  </a:lnTo>
                  <a:cubicBezTo>
                    <a:pt x="549" y="885"/>
                    <a:pt x="583" y="919"/>
                    <a:pt x="625" y="919"/>
                  </a:cubicBezTo>
                  <a:cubicBezTo>
                    <a:pt x="667" y="919"/>
                    <a:pt x="701" y="885"/>
                    <a:pt x="701" y="843"/>
                  </a:cubicBezTo>
                  <a:lnTo>
                    <a:pt x="701" y="186"/>
                  </a:lnTo>
                  <a:lnTo>
                    <a:pt x="1080" y="776"/>
                  </a:lnTo>
                  <a:cubicBezTo>
                    <a:pt x="1096" y="802"/>
                    <a:pt x="1122" y="815"/>
                    <a:pt x="1147" y="815"/>
                  </a:cubicBezTo>
                  <a:cubicBezTo>
                    <a:pt x="1162" y="815"/>
                    <a:pt x="1177" y="811"/>
                    <a:pt x="1190" y="801"/>
                  </a:cubicBezTo>
                  <a:cubicBezTo>
                    <a:pt x="1232" y="784"/>
                    <a:pt x="1240" y="734"/>
                    <a:pt x="1215" y="692"/>
                  </a:cubicBezTo>
                  <a:lnTo>
                    <a:pt x="793" y="34"/>
                  </a:lnTo>
                  <a:cubicBezTo>
                    <a:pt x="782" y="11"/>
                    <a:pt x="760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3"/>
            <p:cNvSpPr/>
            <p:nvPr/>
          </p:nvSpPr>
          <p:spPr>
            <a:xfrm>
              <a:off x="3189225" y="3244250"/>
              <a:ext cx="61800" cy="46400"/>
            </a:xfrm>
            <a:custGeom>
              <a:rect b="b" l="l" r="r" t="t"/>
              <a:pathLst>
                <a:path extrusionOk="0" h="1856" w="2472">
                  <a:moveTo>
                    <a:pt x="59" y="1527"/>
                  </a:moveTo>
                  <a:cubicBezTo>
                    <a:pt x="0" y="1425"/>
                    <a:pt x="34" y="1307"/>
                    <a:pt x="118" y="1248"/>
                  </a:cubicBezTo>
                  <a:lnTo>
                    <a:pt x="1813" y="68"/>
                  </a:lnTo>
                  <a:cubicBezTo>
                    <a:pt x="1915" y="0"/>
                    <a:pt x="2049" y="26"/>
                    <a:pt x="2109" y="135"/>
                  </a:cubicBezTo>
                  <a:lnTo>
                    <a:pt x="2412" y="616"/>
                  </a:lnTo>
                  <a:cubicBezTo>
                    <a:pt x="2471" y="725"/>
                    <a:pt x="2429" y="869"/>
                    <a:pt x="2319" y="919"/>
                  </a:cubicBezTo>
                  <a:lnTo>
                    <a:pt x="447" y="1813"/>
                  </a:lnTo>
                  <a:cubicBezTo>
                    <a:pt x="346" y="1855"/>
                    <a:pt x="228" y="1822"/>
                    <a:pt x="177" y="1721"/>
                  </a:cubicBezTo>
                  <a:close/>
                  <a:moveTo>
                    <a:pt x="616" y="1097"/>
                  </a:moveTo>
                  <a:lnTo>
                    <a:pt x="818" y="1459"/>
                  </a:lnTo>
                  <a:lnTo>
                    <a:pt x="675" y="1527"/>
                  </a:lnTo>
                  <a:lnTo>
                    <a:pt x="481" y="1181"/>
                  </a:lnTo>
                  <a:close/>
                  <a:moveTo>
                    <a:pt x="1442" y="523"/>
                  </a:moveTo>
                  <a:lnTo>
                    <a:pt x="1737" y="1021"/>
                  </a:lnTo>
                  <a:lnTo>
                    <a:pt x="1881" y="953"/>
                  </a:lnTo>
                  <a:lnTo>
                    <a:pt x="1569" y="4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63"/>
          <p:cNvSpPr/>
          <p:nvPr/>
        </p:nvSpPr>
        <p:spPr>
          <a:xfrm>
            <a:off x="314325" y="310075"/>
            <a:ext cx="9144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Objects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64"/>
          <p:cNvGrpSpPr/>
          <p:nvPr/>
        </p:nvGrpSpPr>
        <p:grpSpPr>
          <a:xfrm>
            <a:off x="7493451" y="778279"/>
            <a:ext cx="210209" cy="210209"/>
            <a:chOff x="4536175" y="3590200"/>
            <a:chExt cx="52725" cy="52725"/>
          </a:xfrm>
        </p:grpSpPr>
        <p:sp>
          <p:nvSpPr>
            <p:cNvPr id="1127" name="Google Shape;1127;p64"/>
            <p:cNvSpPr/>
            <p:nvPr/>
          </p:nvSpPr>
          <p:spPr>
            <a:xfrm>
              <a:off x="4547750" y="3606025"/>
              <a:ext cx="29350" cy="21100"/>
            </a:xfrm>
            <a:custGeom>
              <a:rect b="b" l="l" r="r" t="t"/>
              <a:pathLst>
                <a:path extrusionOk="0" h="844" w="1174">
                  <a:moveTo>
                    <a:pt x="1089" y="0"/>
                  </a:moveTo>
                  <a:cubicBezTo>
                    <a:pt x="1068" y="0"/>
                    <a:pt x="1047" y="9"/>
                    <a:pt x="1030" y="25"/>
                  </a:cubicBezTo>
                  <a:lnTo>
                    <a:pt x="406" y="649"/>
                  </a:lnTo>
                  <a:lnTo>
                    <a:pt x="144" y="396"/>
                  </a:lnTo>
                  <a:cubicBezTo>
                    <a:pt x="127" y="380"/>
                    <a:pt x="106" y="371"/>
                    <a:pt x="86" y="371"/>
                  </a:cubicBezTo>
                  <a:cubicBezTo>
                    <a:pt x="66" y="371"/>
                    <a:pt x="47" y="380"/>
                    <a:pt x="35" y="396"/>
                  </a:cubicBezTo>
                  <a:cubicBezTo>
                    <a:pt x="1" y="422"/>
                    <a:pt x="1" y="472"/>
                    <a:pt x="35" y="506"/>
                  </a:cubicBezTo>
                  <a:lnTo>
                    <a:pt x="347" y="818"/>
                  </a:lnTo>
                  <a:cubicBezTo>
                    <a:pt x="364" y="835"/>
                    <a:pt x="385" y="843"/>
                    <a:pt x="405" y="843"/>
                  </a:cubicBezTo>
                  <a:cubicBezTo>
                    <a:pt x="425" y="843"/>
                    <a:pt x="444" y="835"/>
                    <a:pt x="456" y="818"/>
                  </a:cubicBezTo>
                  <a:lnTo>
                    <a:pt x="1148" y="135"/>
                  </a:lnTo>
                  <a:cubicBezTo>
                    <a:pt x="1173" y="101"/>
                    <a:pt x="1173" y="51"/>
                    <a:pt x="1148" y="25"/>
                  </a:cubicBezTo>
                  <a:cubicBezTo>
                    <a:pt x="1131" y="9"/>
                    <a:pt x="1110" y="0"/>
                    <a:pt x="1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4"/>
            <p:cNvSpPr/>
            <p:nvPr/>
          </p:nvSpPr>
          <p:spPr>
            <a:xfrm>
              <a:off x="4536175" y="3590200"/>
              <a:ext cx="52725" cy="52725"/>
            </a:xfrm>
            <a:custGeom>
              <a:rect b="b" l="l" r="r" t="t"/>
              <a:pathLst>
                <a:path extrusionOk="0" h="2109" w="2109">
                  <a:moveTo>
                    <a:pt x="177" y="1"/>
                  </a:moveTo>
                  <a:cubicBezTo>
                    <a:pt x="76" y="1"/>
                    <a:pt x="0" y="85"/>
                    <a:pt x="0" y="186"/>
                  </a:cubicBezTo>
                  <a:lnTo>
                    <a:pt x="0" y="1923"/>
                  </a:lnTo>
                  <a:cubicBezTo>
                    <a:pt x="0" y="2025"/>
                    <a:pt x="76" y="2109"/>
                    <a:pt x="177" y="2109"/>
                  </a:cubicBezTo>
                  <a:lnTo>
                    <a:pt x="1923" y="2109"/>
                  </a:lnTo>
                  <a:cubicBezTo>
                    <a:pt x="2024" y="2109"/>
                    <a:pt x="2108" y="2025"/>
                    <a:pt x="2108" y="1923"/>
                  </a:cubicBezTo>
                  <a:lnTo>
                    <a:pt x="2108" y="186"/>
                  </a:lnTo>
                  <a:cubicBezTo>
                    <a:pt x="2108" y="85"/>
                    <a:pt x="2024" y="1"/>
                    <a:pt x="1923" y="1"/>
                  </a:cubicBezTo>
                  <a:close/>
                  <a:moveTo>
                    <a:pt x="152" y="186"/>
                  </a:moveTo>
                  <a:cubicBezTo>
                    <a:pt x="152" y="169"/>
                    <a:pt x="169" y="161"/>
                    <a:pt x="177" y="161"/>
                  </a:cubicBezTo>
                  <a:lnTo>
                    <a:pt x="1923" y="161"/>
                  </a:lnTo>
                  <a:cubicBezTo>
                    <a:pt x="1931" y="161"/>
                    <a:pt x="1948" y="169"/>
                    <a:pt x="1948" y="186"/>
                  </a:cubicBezTo>
                  <a:lnTo>
                    <a:pt x="1948" y="1923"/>
                  </a:lnTo>
                  <a:cubicBezTo>
                    <a:pt x="1948" y="1940"/>
                    <a:pt x="1931" y="1949"/>
                    <a:pt x="1923" y="1949"/>
                  </a:cubicBezTo>
                  <a:lnTo>
                    <a:pt x="177" y="1949"/>
                  </a:lnTo>
                  <a:cubicBezTo>
                    <a:pt x="169" y="1949"/>
                    <a:pt x="152" y="1940"/>
                    <a:pt x="152" y="19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64"/>
          <p:cNvSpPr/>
          <p:nvPr/>
        </p:nvSpPr>
        <p:spPr>
          <a:xfrm>
            <a:off x="6158755" y="2806630"/>
            <a:ext cx="189278" cy="189178"/>
          </a:xfrm>
          <a:custGeom>
            <a:rect b="b" l="l" r="r" t="t"/>
            <a:pathLst>
              <a:path extrusionOk="0" h="1898" w="1899">
                <a:moveTo>
                  <a:pt x="186" y="152"/>
                </a:moveTo>
                <a:cubicBezTo>
                  <a:pt x="169" y="152"/>
                  <a:pt x="161" y="169"/>
                  <a:pt x="161" y="177"/>
                </a:cubicBezTo>
                <a:lnTo>
                  <a:pt x="161" y="548"/>
                </a:lnTo>
                <a:cubicBezTo>
                  <a:pt x="161" y="591"/>
                  <a:pt x="127" y="633"/>
                  <a:pt x="77" y="633"/>
                </a:cubicBezTo>
                <a:cubicBezTo>
                  <a:pt x="34" y="633"/>
                  <a:pt x="1" y="591"/>
                  <a:pt x="1" y="548"/>
                </a:cubicBezTo>
                <a:lnTo>
                  <a:pt x="1" y="177"/>
                </a:lnTo>
                <a:cubicBezTo>
                  <a:pt x="1" y="76"/>
                  <a:pt x="85" y="0"/>
                  <a:pt x="186" y="0"/>
                </a:cubicBezTo>
                <a:lnTo>
                  <a:pt x="557" y="0"/>
                </a:lnTo>
                <a:cubicBezTo>
                  <a:pt x="599" y="0"/>
                  <a:pt x="633" y="34"/>
                  <a:pt x="633" y="76"/>
                </a:cubicBezTo>
                <a:cubicBezTo>
                  <a:pt x="633" y="118"/>
                  <a:pt x="599" y="152"/>
                  <a:pt x="557" y="152"/>
                </a:cubicBezTo>
                <a:close/>
                <a:moveTo>
                  <a:pt x="1266" y="76"/>
                </a:moveTo>
                <a:cubicBezTo>
                  <a:pt x="1266" y="34"/>
                  <a:pt x="1299" y="0"/>
                  <a:pt x="1342" y="0"/>
                </a:cubicBezTo>
                <a:lnTo>
                  <a:pt x="1713" y="0"/>
                </a:lnTo>
                <a:cubicBezTo>
                  <a:pt x="1814" y="0"/>
                  <a:pt x="1898" y="76"/>
                  <a:pt x="1898" y="177"/>
                </a:cubicBezTo>
                <a:lnTo>
                  <a:pt x="1898" y="548"/>
                </a:lnTo>
                <a:cubicBezTo>
                  <a:pt x="1898" y="591"/>
                  <a:pt x="1864" y="633"/>
                  <a:pt x="1822" y="633"/>
                </a:cubicBezTo>
                <a:cubicBezTo>
                  <a:pt x="1772" y="633"/>
                  <a:pt x="1738" y="591"/>
                  <a:pt x="1738" y="548"/>
                </a:cubicBezTo>
                <a:lnTo>
                  <a:pt x="1738" y="177"/>
                </a:lnTo>
                <a:cubicBezTo>
                  <a:pt x="1738" y="169"/>
                  <a:pt x="1729" y="152"/>
                  <a:pt x="1713" y="152"/>
                </a:cubicBezTo>
                <a:lnTo>
                  <a:pt x="1342" y="152"/>
                </a:lnTo>
                <a:cubicBezTo>
                  <a:pt x="1299" y="152"/>
                  <a:pt x="1266" y="118"/>
                  <a:pt x="1266" y="76"/>
                </a:cubicBezTo>
                <a:close/>
                <a:moveTo>
                  <a:pt x="77" y="1265"/>
                </a:moveTo>
                <a:cubicBezTo>
                  <a:pt x="127" y="1265"/>
                  <a:pt x="161" y="1299"/>
                  <a:pt x="161" y="1341"/>
                </a:cubicBezTo>
                <a:lnTo>
                  <a:pt x="161" y="1712"/>
                </a:lnTo>
                <a:cubicBezTo>
                  <a:pt x="161" y="1721"/>
                  <a:pt x="169" y="1738"/>
                  <a:pt x="186" y="1738"/>
                </a:cubicBezTo>
                <a:lnTo>
                  <a:pt x="557" y="1738"/>
                </a:lnTo>
                <a:cubicBezTo>
                  <a:pt x="599" y="1738"/>
                  <a:pt x="633" y="1771"/>
                  <a:pt x="633" y="1813"/>
                </a:cubicBezTo>
                <a:cubicBezTo>
                  <a:pt x="633" y="1856"/>
                  <a:pt x="599" y="1898"/>
                  <a:pt x="557" y="1898"/>
                </a:cubicBezTo>
                <a:lnTo>
                  <a:pt x="186" y="1898"/>
                </a:lnTo>
                <a:cubicBezTo>
                  <a:pt x="85" y="1898"/>
                  <a:pt x="1" y="1813"/>
                  <a:pt x="1" y="1712"/>
                </a:cubicBezTo>
                <a:lnTo>
                  <a:pt x="1" y="1341"/>
                </a:lnTo>
                <a:cubicBezTo>
                  <a:pt x="1" y="1299"/>
                  <a:pt x="34" y="1265"/>
                  <a:pt x="77" y="1265"/>
                </a:cubicBezTo>
                <a:close/>
                <a:moveTo>
                  <a:pt x="1822" y="1265"/>
                </a:moveTo>
                <a:cubicBezTo>
                  <a:pt x="1864" y="1265"/>
                  <a:pt x="1898" y="1299"/>
                  <a:pt x="1898" y="1341"/>
                </a:cubicBezTo>
                <a:lnTo>
                  <a:pt x="1898" y="1712"/>
                </a:lnTo>
                <a:cubicBezTo>
                  <a:pt x="1898" y="1813"/>
                  <a:pt x="1814" y="1898"/>
                  <a:pt x="1713" y="1898"/>
                </a:cubicBezTo>
                <a:lnTo>
                  <a:pt x="1342" y="1898"/>
                </a:lnTo>
                <a:cubicBezTo>
                  <a:pt x="1299" y="1898"/>
                  <a:pt x="1266" y="1856"/>
                  <a:pt x="1266" y="1813"/>
                </a:cubicBezTo>
                <a:cubicBezTo>
                  <a:pt x="1266" y="1771"/>
                  <a:pt x="1299" y="1738"/>
                  <a:pt x="1342" y="1738"/>
                </a:cubicBezTo>
                <a:lnTo>
                  <a:pt x="1713" y="1738"/>
                </a:lnTo>
                <a:cubicBezTo>
                  <a:pt x="1729" y="1738"/>
                  <a:pt x="1738" y="1721"/>
                  <a:pt x="1738" y="1712"/>
                </a:cubicBezTo>
                <a:lnTo>
                  <a:pt x="1738" y="1341"/>
                </a:lnTo>
                <a:cubicBezTo>
                  <a:pt x="1738" y="1299"/>
                  <a:pt x="1772" y="1265"/>
                  <a:pt x="1822" y="12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0" name="Google Shape;1130;p64"/>
          <p:cNvGrpSpPr/>
          <p:nvPr/>
        </p:nvGrpSpPr>
        <p:grpSpPr>
          <a:xfrm>
            <a:off x="6812589" y="3460466"/>
            <a:ext cx="226157" cy="225360"/>
            <a:chOff x="4365400" y="4262950"/>
            <a:chExt cx="56725" cy="56525"/>
          </a:xfrm>
        </p:grpSpPr>
        <p:sp>
          <p:nvSpPr>
            <p:cNvPr id="1131" name="Google Shape;1131;p64"/>
            <p:cNvSpPr/>
            <p:nvPr/>
          </p:nvSpPr>
          <p:spPr>
            <a:xfrm>
              <a:off x="4391750" y="4278125"/>
              <a:ext cx="4025" cy="15825"/>
            </a:xfrm>
            <a:custGeom>
              <a:rect b="b" l="l" r="r" t="t"/>
              <a:pathLst>
                <a:path extrusionOk="0" h="633" w="161">
                  <a:moveTo>
                    <a:pt x="85" y="0"/>
                  </a:moveTo>
                  <a:cubicBezTo>
                    <a:pt x="34" y="0"/>
                    <a:pt x="1" y="34"/>
                    <a:pt x="1" y="76"/>
                  </a:cubicBezTo>
                  <a:lnTo>
                    <a:pt x="1" y="548"/>
                  </a:lnTo>
                  <a:cubicBezTo>
                    <a:pt x="1" y="591"/>
                    <a:pt x="34" y="633"/>
                    <a:pt x="85" y="633"/>
                  </a:cubicBezTo>
                  <a:cubicBezTo>
                    <a:pt x="127" y="633"/>
                    <a:pt x="161" y="591"/>
                    <a:pt x="161" y="548"/>
                  </a:cubicBezTo>
                  <a:lnTo>
                    <a:pt x="161" y="76"/>
                  </a:lnTo>
                  <a:cubicBezTo>
                    <a:pt x="161" y="34"/>
                    <a:pt x="127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4"/>
            <p:cNvSpPr/>
            <p:nvPr/>
          </p:nvSpPr>
          <p:spPr>
            <a:xfrm>
              <a:off x="4391125" y="4299200"/>
              <a:ext cx="5300" cy="5300"/>
            </a:xfrm>
            <a:custGeom>
              <a:rect b="b" l="l" r="r" t="t"/>
              <a:pathLst>
                <a:path extrusionOk="0" h="212" w="212">
                  <a:moveTo>
                    <a:pt x="110" y="1"/>
                  </a:moveTo>
                  <a:cubicBezTo>
                    <a:pt x="51" y="1"/>
                    <a:pt x="0" y="43"/>
                    <a:pt x="0" y="102"/>
                  </a:cubicBezTo>
                  <a:cubicBezTo>
                    <a:pt x="0" y="161"/>
                    <a:pt x="51" y="211"/>
                    <a:pt x="110" y="211"/>
                  </a:cubicBezTo>
                  <a:cubicBezTo>
                    <a:pt x="161" y="211"/>
                    <a:pt x="211" y="161"/>
                    <a:pt x="211" y="102"/>
                  </a:cubicBezTo>
                  <a:cubicBezTo>
                    <a:pt x="211" y="43"/>
                    <a:pt x="161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4"/>
            <p:cNvSpPr/>
            <p:nvPr/>
          </p:nvSpPr>
          <p:spPr>
            <a:xfrm>
              <a:off x="4365400" y="4262950"/>
              <a:ext cx="56725" cy="56525"/>
            </a:xfrm>
            <a:custGeom>
              <a:rect b="b" l="l" r="r" t="t"/>
              <a:pathLst>
                <a:path extrusionOk="0" h="2261" w="2269">
                  <a:moveTo>
                    <a:pt x="641" y="17"/>
                  </a:moveTo>
                  <a:cubicBezTo>
                    <a:pt x="658" y="9"/>
                    <a:pt x="675" y="0"/>
                    <a:pt x="700" y="0"/>
                  </a:cubicBezTo>
                  <a:lnTo>
                    <a:pt x="1569" y="0"/>
                  </a:lnTo>
                  <a:cubicBezTo>
                    <a:pt x="1594" y="0"/>
                    <a:pt x="1611" y="9"/>
                    <a:pt x="1628" y="17"/>
                  </a:cubicBezTo>
                  <a:lnTo>
                    <a:pt x="2244" y="641"/>
                  </a:lnTo>
                  <a:cubicBezTo>
                    <a:pt x="2261" y="650"/>
                    <a:pt x="2269" y="675"/>
                    <a:pt x="2269" y="692"/>
                  </a:cubicBezTo>
                  <a:lnTo>
                    <a:pt x="2269" y="1569"/>
                  </a:lnTo>
                  <a:cubicBezTo>
                    <a:pt x="2269" y="1586"/>
                    <a:pt x="2261" y="1611"/>
                    <a:pt x="2244" y="1619"/>
                  </a:cubicBezTo>
                  <a:lnTo>
                    <a:pt x="1628" y="2243"/>
                  </a:lnTo>
                  <a:cubicBezTo>
                    <a:pt x="1611" y="2252"/>
                    <a:pt x="1594" y="2260"/>
                    <a:pt x="1569" y="2260"/>
                  </a:cubicBezTo>
                  <a:lnTo>
                    <a:pt x="700" y="2260"/>
                  </a:lnTo>
                  <a:cubicBezTo>
                    <a:pt x="675" y="2260"/>
                    <a:pt x="658" y="2252"/>
                    <a:pt x="641" y="2243"/>
                  </a:cubicBezTo>
                  <a:lnTo>
                    <a:pt x="26" y="1619"/>
                  </a:lnTo>
                  <a:cubicBezTo>
                    <a:pt x="9" y="1611"/>
                    <a:pt x="1" y="1586"/>
                    <a:pt x="1" y="1569"/>
                  </a:cubicBezTo>
                  <a:lnTo>
                    <a:pt x="1" y="692"/>
                  </a:lnTo>
                  <a:cubicBezTo>
                    <a:pt x="1" y="675"/>
                    <a:pt x="9" y="650"/>
                    <a:pt x="26" y="641"/>
                  </a:cubicBezTo>
                  <a:close/>
                  <a:moveTo>
                    <a:pt x="734" y="152"/>
                  </a:moveTo>
                  <a:lnTo>
                    <a:pt x="161" y="725"/>
                  </a:lnTo>
                  <a:lnTo>
                    <a:pt x="161" y="1535"/>
                  </a:lnTo>
                  <a:lnTo>
                    <a:pt x="734" y="2108"/>
                  </a:lnTo>
                  <a:lnTo>
                    <a:pt x="1535" y="2108"/>
                  </a:lnTo>
                  <a:lnTo>
                    <a:pt x="2109" y="1535"/>
                  </a:lnTo>
                  <a:lnTo>
                    <a:pt x="2109" y="725"/>
                  </a:lnTo>
                  <a:lnTo>
                    <a:pt x="1535" y="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64"/>
          <p:cNvGrpSpPr/>
          <p:nvPr/>
        </p:nvGrpSpPr>
        <p:grpSpPr>
          <a:xfrm>
            <a:off x="7482487" y="3457875"/>
            <a:ext cx="231240" cy="231240"/>
            <a:chOff x="4533425" y="4262300"/>
            <a:chExt cx="58000" cy="58000"/>
          </a:xfrm>
        </p:grpSpPr>
        <p:sp>
          <p:nvSpPr>
            <p:cNvPr id="1135" name="Google Shape;1135;p64"/>
            <p:cNvSpPr/>
            <p:nvPr/>
          </p:nvSpPr>
          <p:spPr>
            <a:xfrm>
              <a:off x="4549250" y="4278125"/>
              <a:ext cx="26375" cy="26375"/>
            </a:xfrm>
            <a:custGeom>
              <a:rect b="b" l="l" r="r" t="t"/>
              <a:pathLst>
                <a:path extrusionOk="0" h="1055" w="1055">
                  <a:moveTo>
                    <a:pt x="531" y="0"/>
                  </a:moveTo>
                  <a:cubicBezTo>
                    <a:pt x="481" y="0"/>
                    <a:pt x="447" y="34"/>
                    <a:pt x="447" y="76"/>
                  </a:cubicBezTo>
                  <a:lnTo>
                    <a:pt x="447" y="447"/>
                  </a:lnTo>
                  <a:lnTo>
                    <a:pt x="76" y="447"/>
                  </a:lnTo>
                  <a:cubicBezTo>
                    <a:pt x="34" y="447"/>
                    <a:pt x="0" y="481"/>
                    <a:pt x="0" y="523"/>
                  </a:cubicBezTo>
                  <a:cubicBezTo>
                    <a:pt x="0" y="565"/>
                    <a:pt x="34" y="599"/>
                    <a:pt x="76" y="599"/>
                  </a:cubicBezTo>
                  <a:lnTo>
                    <a:pt x="447" y="599"/>
                  </a:lnTo>
                  <a:lnTo>
                    <a:pt x="447" y="970"/>
                  </a:lnTo>
                  <a:cubicBezTo>
                    <a:pt x="447" y="1012"/>
                    <a:pt x="481" y="1054"/>
                    <a:pt x="531" y="1054"/>
                  </a:cubicBezTo>
                  <a:cubicBezTo>
                    <a:pt x="573" y="1054"/>
                    <a:pt x="607" y="1012"/>
                    <a:pt x="607" y="970"/>
                  </a:cubicBezTo>
                  <a:lnTo>
                    <a:pt x="607" y="599"/>
                  </a:lnTo>
                  <a:lnTo>
                    <a:pt x="978" y="599"/>
                  </a:lnTo>
                  <a:cubicBezTo>
                    <a:pt x="1020" y="599"/>
                    <a:pt x="1054" y="565"/>
                    <a:pt x="1054" y="523"/>
                  </a:cubicBezTo>
                  <a:cubicBezTo>
                    <a:pt x="1054" y="481"/>
                    <a:pt x="1020" y="447"/>
                    <a:pt x="978" y="447"/>
                  </a:cubicBezTo>
                  <a:lnTo>
                    <a:pt x="607" y="447"/>
                  </a:lnTo>
                  <a:lnTo>
                    <a:pt x="607" y="76"/>
                  </a:lnTo>
                  <a:cubicBezTo>
                    <a:pt x="607" y="34"/>
                    <a:pt x="573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4"/>
            <p:cNvSpPr/>
            <p:nvPr/>
          </p:nvSpPr>
          <p:spPr>
            <a:xfrm>
              <a:off x="4533425" y="4262300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4" y="1"/>
                  </a:moveTo>
                  <a:cubicBezTo>
                    <a:pt x="523" y="1"/>
                    <a:pt x="1" y="515"/>
                    <a:pt x="1" y="1156"/>
                  </a:cubicBezTo>
                  <a:cubicBezTo>
                    <a:pt x="1" y="1797"/>
                    <a:pt x="523" y="2320"/>
                    <a:pt x="1164" y="2320"/>
                  </a:cubicBezTo>
                  <a:cubicBezTo>
                    <a:pt x="1797" y="2320"/>
                    <a:pt x="2320" y="1797"/>
                    <a:pt x="2320" y="1156"/>
                  </a:cubicBezTo>
                  <a:cubicBezTo>
                    <a:pt x="2320" y="515"/>
                    <a:pt x="1797" y="1"/>
                    <a:pt x="1164" y="1"/>
                  </a:cubicBezTo>
                  <a:close/>
                  <a:moveTo>
                    <a:pt x="161" y="1156"/>
                  </a:moveTo>
                  <a:cubicBezTo>
                    <a:pt x="161" y="600"/>
                    <a:pt x="608" y="153"/>
                    <a:pt x="1164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64" y="2160"/>
                  </a:cubicBezTo>
                  <a:cubicBezTo>
                    <a:pt x="608" y="2160"/>
                    <a:pt x="161" y="1713"/>
                    <a:pt x="161" y="1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4"/>
          <p:cNvSpPr/>
          <p:nvPr/>
        </p:nvSpPr>
        <p:spPr>
          <a:xfrm>
            <a:off x="5465328" y="2113203"/>
            <a:ext cx="231240" cy="231240"/>
          </a:xfrm>
          <a:custGeom>
            <a:rect b="b" l="l" r="r" t="t"/>
            <a:pathLst>
              <a:path extrusionOk="0" h="2320" w="2320">
                <a:moveTo>
                  <a:pt x="1164" y="0"/>
                </a:moveTo>
                <a:cubicBezTo>
                  <a:pt x="523" y="0"/>
                  <a:pt x="1" y="515"/>
                  <a:pt x="1" y="1155"/>
                </a:cubicBezTo>
                <a:cubicBezTo>
                  <a:pt x="1" y="1796"/>
                  <a:pt x="523" y="2319"/>
                  <a:pt x="1164" y="2319"/>
                </a:cubicBezTo>
                <a:cubicBezTo>
                  <a:pt x="1797" y="2319"/>
                  <a:pt x="2320" y="1796"/>
                  <a:pt x="2320" y="1155"/>
                </a:cubicBezTo>
                <a:cubicBezTo>
                  <a:pt x="2320" y="515"/>
                  <a:pt x="1797" y="0"/>
                  <a:pt x="1164" y="0"/>
                </a:cubicBezTo>
                <a:close/>
                <a:moveTo>
                  <a:pt x="161" y="1155"/>
                </a:moveTo>
                <a:cubicBezTo>
                  <a:pt x="161" y="599"/>
                  <a:pt x="608" y="152"/>
                  <a:pt x="1164" y="152"/>
                </a:cubicBezTo>
                <a:cubicBezTo>
                  <a:pt x="1409" y="152"/>
                  <a:pt x="1637" y="245"/>
                  <a:pt x="1814" y="397"/>
                </a:cubicBezTo>
                <a:lnTo>
                  <a:pt x="397" y="1805"/>
                </a:lnTo>
                <a:cubicBezTo>
                  <a:pt x="245" y="1628"/>
                  <a:pt x="161" y="1400"/>
                  <a:pt x="161" y="1155"/>
                </a:cubicBezTo>
                <a:close/>
                <a:moveTo>
                  <a:pt x="507" y="1914"/>
                </a:moveTo>
                <a:cubicBezTo>
                  <a:pt x="684" y="2066"/>
                  <a:pt x="911" y="2159"/>
                  <a:pt x="1164" y="2159"/>
                </a:cubicBezTo>
                <a:cubicBezTo>
                  <a:pt x="1712" y="2159"/>
                  <a:pt x="2159" y="1712"/>
                  <a:pt x="2159" y="1155"/>
                </a:cubicBezTo>
                <a:cubicBezTo>
                  <a:pt x="2159" y="911"/>
                  <a:pt x="2075" y="683"/>
                  <a:pt x="1923" y="50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4"/>
          <p:cNvSpPr/>
          <p:nvPr/>
        </p:nvSpPr>
        <p:spPr>
          <a:xfrm>
            <a:off x="4117946" y="2104731"/>
            <a:ext cx="236323" cy="225360"/>
          </a:xfrm>
          <a:custGeom>
            <a:rect b="b" l="l" r="r" t="t"/>
            <a:pathLst>
              <a:path extrusionOk="0" h="2261" w="2371">
                <a:moveTo>
                  <a:pt x="1190" y="1"/>
                </a:moveTo>
                <a:cubicBezTo>
                  <a:pt x="1215" y="1"/>
                  <a:pt x="1240" y="18"/>
                  <a:pt x="1257" y="43"/>
                </a:cubicBezTo>
                <a:lnTo>
                  <a:pt x="1578" y="701"/>
                </a:lnTo>
                <a:lnTo>
                  <a:pt x="2303" y="802"/>
                </a:lnTo>
                <a:cubicBezTo>
                  <a:pt x="2328" y="810"/>
                  <a:pt x="2353" y="827"/>
                  <a:pt x="2362" y="861"/>
                </a:cubicBezTo>
                <a:cubicBezTo>
                  <a:pt x="2370" y="886"/>
                  <a:pt x="2362" y="920"/>
                  <a:pt x="2345" y="937"/>
                </a:cubicBezTo>
                <a:lnTo>
                  <a:pt x="1822" y="1451"/>
                </a:lnTo>
                <a:lnTo>
                  <a:pt x="1949" y="2168"/>
                </a:lnTo>
                <a:cubicBezTo>
                  <a:pt x="1949" y="2193"/>
                  <a:pt x="1940" y="2227"/>
                  <a:pt x="1915" y="2244"/>
                </a:cubicBezTo>
                <a:cubicBezTo>
                  <a:pt x="1890" y="2261"/>
                  <a:pt x="1856" y="2261"/>
                  <a:pt x="1831" y="2252"/>
                </a:cubicBezTo>
                <a:lnTo>
                  <a:pt x="1190" y="1907"/>
                </a:lnTo>
                <a:lnTo>
                  <a:pt x="540" y="2252"/>
                </a:lnTo>
                <a:cubicBezTo>
                  <a:pt x="515" y="2261"/>
                  <a:pt x="481" y="2261"/>
                  <a:pt x="456" y="2244"/>
                </a:cubicBezTo>
                <a:cubicBezTo>
                  <a:pt x="431" y="2227"/>
                  <a:pt x="422" y="2193"/>
                  <a:pt x="422" y="2168"/>
                </a:cubicBezTo>
                <a:lnTo>
                  <a:pt x="549" y="1451"/>
                </a:lnTo>
                <a:lnTo>
                  <a:pt x="26" y="937"/>
                </a:lnTo>
                <a:cubicBezTo>
                  <a:pt x="9" y="920"/>
                  <a:pt x="1" y="886"/>
                  <a:pt x="9" y="861"/>
                </a:cubicBezTo>
                <a:cubicBezTo>
                  <a:pt x="17" y="827"/>
                  <a:pt x="43" y="810"/>
                  <a:pt x="68" y="802"/>
                </a:cubicBezTo>
                <a:lnTo>
                  <a:pt x="793" y="701"/>
                </a:lnTo>
                <a:lnTo>
                  <a:pt x="1114" y="43"/>
                </a:lnTo>
                <a:cubicBezTo>
                  <a:pt x="1131" y="18"/>
                  <a:pt x="1156" y="1"/>
                  <a:pt x="1190" y="1"/>
                </a:cubicBezTo>
                <a:close/>
                <a:moveTo>
                  <a:pt x="1190" y="262"/>
                </a:moveTo>
                <a:lnTo>
                  <a:pt x="920" y="810"/>
                </a:lnTo>
                <a:cubicBezTo>
                  <a:pt x="903" y="827"/>
                  <a:pt x="878" y="844"/>
                  <a:pt x="852" y="853"/>
                </a:cubicBezTo>
                <a:lnTo>
                  <a:pt x="254" y="937"/>
                </a:lnTo>
                <a:lnTo>
                  <a:pt x="692" y="1367"/>
                </a:lnTo>
                <a:cubicBezTo>
                  <a:pt x="709" y="1384"/>
                  <a:pt x="717" y="1409"/>
                  <a:pt x="709" y="1434"/>
                </a:cubicBezTo>
                <a:lnTo>
                  <a:pt x="608" y="2033"/>
                </a:lnTo>
                <a:lnTo>
                  <a:pt x="1147" y="1755"/>
                </a:lnTo>
                <a:cubicBezTo>
                  <a:pt x="1173" y="1738"/>
                  <a:pt x="1198" y="1738"/>
                  <a:pt x="1223" y="1755"/>
                </a:cubicBezTo>
                <a:lnTo>
                  <a:pt x="1763" y="2033"/>
                </a:lnTo>
                <a:lnTo>
                  <a:pt x="1662" y="1434"/>
                </a:lnTo>
                <a:cubicBezTo>
                  <a:pt x="1653" y="1409"/>
                  <a:pt x="1662" y="1384"/>
                  <a:pt x="1679" y="1367"/>
                </a:cubicBezTo>
                <a:lnTo>
                  <a:pt x="2117" y="937"/>
                </a:lnTo>
                <a:lnTo>
                  <a:pt x="1519" y="853"/>
                </a:lnTo>
                <a:cubicBezTo>
                  <a:pt x="1493" y="844"/>
                  <a:pt x="1468" y="827"/>
                  <a:pt x="1459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4"/>
          <p:cNvSpPr/>
          <p:nvPr/>
        </p:nvSpPr>
        <p:spPr>
          <a:xfrm>
            <a:off x="3445551" y="2104731"/>
            <a:ext cx="236224" cy="225061"/>
          </a:xfrm>
          <a:custGeom>
            <a:rect b="b" l="l" r="r" t="t"/>
            <a:pathLst>
              <a:path extrusionOk="0" h="2258" w="2370">
                <a:moveTo>
                  <a:pt x="1189" y="1"/>
                </a:moveTo>
                <a:cubicBezTo>
                  <a:pt x="1156" y="1"/>
                  <a:pt x="1130" y="18"/>
                  <a:pt x="1113" y="43"/>
                </a:cubicBezTo>
                <a:lnTo>
                  <a:pt x="793" y="701"/>
                </a:lnTo>
                <a:lnTo>
                  <a:pt x="68" y="802"/>
                </a:lnTo>
                <a:cubicBezTo>
                  <a:pt x="42" y="810"/>
                  <a:pt x="17" y="827"/>
                  <a:pt x="9" y="861"/>
                </a:cubicBezTo>
                <a:cubicBezTo>
                  <a:pt x="0" y="886"/>
                  <a:pt x="9" y="920"/>
                  <a:pt x="26" y="937"/>
                </a:cubicBezTo>
                <a:lnTo>
                  <a:pt x="548" y="1451"/>
                </a:lnTo>
                <a:lnTo>
                  <a:pt x="422" y="2168"/>
                </a:lnTo>
                <a:cubicBezTo>
                  <a:pt x="422" y="2193"/>
                  <a:pt x="430" y="2227"/>
                  <a:pt x="456" y="2244"/>
                </a:cubicBezTo>
                <a:cubicBezTo>
                  <a:pt x="470" y="2254"/>
                  <a:pt x="488" y="2258"/>
                  <a:pt x="505" y="2258"/>
                </a:cubicBezTo>
                <a:cubicBezTo>
                  <a:pt x="518" y="2258"/>
                  <a:pt x="529" y="2256"/>
                  <a:pt x="540" y="2252"/>
                </a:cubicBezTo>
                <a:lnTo>
                  <a:pt x="1189" y="1907"/>
                </a:lnTo>
                <a:lnTo>
                  <a:pt x="1830" y="2252"/>
                </a:lnTo>
                <a:cubicBezTo>
                  <a:pt x="1841" y="2256"/>
                  <a:pt x="1853" y="2258"/>
                  <a:pt x="1865" y="2258"/>
                </a:cubicBezTo>
                <a:cubicBezTo>
                  <a:pt x="1882" y="2258"/>
                  <a:pt x="1900" y="2254"/>
                  <a:pt x="1915" y="2244"/>
                </a:cubicBezTo>
                <a:cubicBezTo>
                  <a:pt x="1940" y="2227"/>
                  <a:pt x="1948" y="2193"/>
                  <a:pt x="1948" y="2168"/>
                </a:cubicBezTo>
                <a:lnTo>
                  <a:pt x="1822" y="1451"/>
                </a:lnTo>
                <a:lnTo>
                  <a:pt x="2345" y="937"/>
                </a:lnTo>
                <a:cubicBezTo>
                  <a:pt x="2361" y="920"/>
                  <a:pt x="2370" y="886"/>
                  <a:pt x="2361" y="861"/>
                </a:cubicBezTo>
                <a:cubicBezTo>
                  <a:pt x="2353" y="827"/>
                  <a:pt x="2328" y="810"/>
                  <a:pt x="2302" y="802"/>
                </a:cubicBezTo>
                <a:lnTo>
                  <a:pt x="1577" y="701"/>
                </a:lnTo>
                <a:lnTo>
                  <a:pt x="1257" y="43"/>
                </a:lnTo>
                <a:cubicBezTo>
                  <a:pt x="1240" y="18"/>
                  <a:pt x="1215" y="1"/>
                  <a:pt x="11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4"/>
          <p:cNvSpPr/>
          <p:nvPr/>
        </p:nvSpPr>
        <p:spPr>
          <a:xfrm>
            <a:off x="4792933" y="2800749"/>
            <a:ext cx="231240" cy="200142"/>
          </a:xfrm>
          <a:custGeom>
            <a:rect b="b" l="l" r="r" t="t"/>
            <a:pathLst>
              <a:path extrusionOk="0" h="2008" w="2320">
                <a:moveTo>
                  <a:pt x="607" y="161"/>
                </a:moveTo>
                <a:cubicBezTo>
                  <a:pt x="388" y="161"/>
                  <a:pt x="160" y="363"/>
                  <a:pt x="160" y="633"/>
                </a:cubicBezTo>
                <a:cubicBezTo>
                  <a:pt x="160" y="962"/>
                  <a:pt x="405" y="1265"/>
                  <a:pt x="675" y="1493"/>
                </a:cubicBezTo>
                <a:cubicBezTo>
                  <a:pt x="801" y="1603"/>
                  <a:pt x="936" y="1695"/>
                  <a:pt x="1029" y="1754"/>
                </a:cubicBezTo>
                <a:cubicBezTo>
                  <a:pt x="1080" y="1788"/>
                  <a:pt x="1122" y="1813"/>
                  <a:pt x="1156" y="1830"/>
                </a:cubicBezTo>
                <a:cubicBezTo>
                  <a:pt x="1156" y="1830"/>
                  <a:pt x="1156" y="1830"/>
                  <a:pt x="1164" y="1830"/>
                </a:cubicBezTo>
                <a:cubicBezTo>
                  <a:pt x="1164" y="1830"/>
                  <a:pt x="1164" y="1830"/>
                  <a:pt x="1164" y="1830"/>
                </a:cubicBezTo>
                <a:cubicBezTo>
                  <a:pt x="1198" y="1813"/>
                  <a:pt x="1240" y="1788"/>
                  <a:pt x="1290" y="1754"/>
                </a:cubicBezTo>
                <a:cubicBezTo>
                  <a:pt x="1383" y="1695"/>
                  <a:pt x="1518" y="1603"/>
                  <a:pt x="1645" y="1493"/>
                </a:cubicBezTo>
                <a:cubicBezTo>
                  <a:pt x="1914" y="1265"/>
                  <a:pt x="2159" y="962"/>
                  <a:pt x="2159" y="633"/>
                </a:cubicBezTo>
                <a:cubicBezTo>
                  <a:pt x="2159" y="363"/>
                  <a:pt x="1931" y="161"/>
                  <a:pt x="1712" y="161"/>
                </a:cubicBezTo>
                <a:cubicBezTo>
                  <a:pt x="1493" y="161"/>
                  <a:pt x="1316" y="304"/>
                  <a:pt x="1231" y="548"/>
                </a:cubicBezTo>
                <a:cubicBezTo>
                  <a:pt x="1223" y="574"/>
                  <a:pt x="1198" y="599"/>
                  <a:pt x="1164" y="599"/>
                </a:cubicBezTo>
                <a:cubicBezTo>
                  <a:pt x="1122" y="599"/>
                  <a:pt x="1097" y="574"/>
                  <a:pt x="1088" y="548"/>
                </a:cubicBezTo>
                <a:cubicBezTo>
                  <a:pt x="1004" y="304"/>
                  <a:pt x="827" y="161"/>
                  <a:pt x="607" y="161"/>
                </a:cubicBezTo>
                <a:close/>
                <a:moveTo>
                  <a:pt x="1164" y="1923"/>
                </a:moveTo>
                <a:lnTo>
                  <a:pt x="1198" y="1990"/>
                </a:lnTo>
                <a:cubicBezTo>
                  <a:pt x="1172" y="2007"/>
                  <a:pt x="1147" y="2007"/>
                  <a:pt x="1122" y="1990"/>
                </a:cubicBezTo>
                <a:close/>
                <a:moveTo>
                  <a:pt x="0" y="633"/>
                </a:moveTo>
                <a:cubicBezTo>
                  <a:pt x="0" y="270"/>
                  <a:pt x="295" y="0"/>
                  <a:pt x="607" y="0"/>
                </a:cubicBezTo>
                <a:cubicBezTo>
                  <a:pt x="844" y="0"/>
                  <a:pt x="1046" y="135"/>
                  <a:pt x="1164" y="329"/>
                </a:cubicBezTo>
                <a:cubicBezTo>
                  <a:pt x="1274" y="135"/>
                  <a:pt x="1476" y="0"/>
                  <a:pt x="1712" y="0"/>
                </a:cubicBezTo>
                <a:cubicBezTo>
                  <a:pt x="2024" y="0"/>
                  <a:pt x="2319" y="270"/>
                  <a:pt x="2319" y="633"/>
                </a:cubicBezTo>
                <a:cubicBezTo>
                  <a:pt x="2319" y="1038"/>
                  <a:pt x="2024" y="1383"/>
                  <a:pt x="1754" y="1611"/>
                </a:cubicBezTo>
                <a:cubicBezTo>
                  <a:pt x="1611" y="1729"/>
                  <a:pt x="1476" y="1822"/>
                  <a:pt x="1375" y="1889"/>
                </a:cubicBezTo>
                <a:cubicBezTo>
                  <a:pt x="1316" y="1923"/>
                  <a:pt x="1274" y="1948"/>
                  <a:pt x="1248" y="1965"/>
                </a:cubicBezTo>
                <a:cubicBezTo>
                  <a:pt x="1231" y="1974"/>
                  <a:pt x="1215" y="1982"/>
                  <a:pt x="1206" y="1982"/>
                </a:cubicBezTo>
                <a:cubicBezTo>
                  <a:pt x="1206" y="1990"/>
                  <a:pt x="1198" y="1990"/>
                  <a:pt x="1198" y="1990"/>
                </a:cubicBezTo>
                <a:lnTo>
                  <a:pt x="1198" y="1990"/>
                </a:lnTo>
                <a:lnTo>
                  <a:pt x="1198" y="1990"/>
                </a:lnTo>
                <a:lnTo>
                  <a:pt x="1198" y="1990"/>
                </a:lnTo>
                <a:cubicBezTo>
                  <a:pt x="1198" y="1990"/>
                  <a:pt x="1198" y="1990"/>
                  <a:pt x="1164" y="1923"/>
                </a:cubicBezTo>
                <a:cubicBezTo>
                  <a:pt x="1122" y="1990"/>
                  <a:pt x="1122" y="1990"/>
                  <a:pt x="1122" y="1990"/>
                </a:cubicBezTo>
                <a:lnTo>
                  <a:pt x="1122" y="1990"/>
                </a:lnTo>
                <a:lnTo>
                  <a:pt x="1122" y="1990"/>
                </a:lnTo>
                <a:lnTo>
                  <a:pt x="1122" y="1990"/>
                </a:lnTo>
                <a:cubicBezTo>
                  <a:pt x="1122" y="1990"/>
                  <a:pt x="1113" y="1990"/>
                  <a:pt x="1113" y="1982"/>
                </a:cubicBezTo>
                <a:cubicBezTo>
                  <a:pt x="1105" y="1982"/>
                  <a:pt x="1088" y="1974"/>
                  <a:pt x="1071" y="1965"/>
                </a:cubicBezTo>
                <a:cubicBezTo>
                  <a:pt x="1046" y="1948"/>
                  <a:pt x="1004" y="1923"/>
                  <a:pt x="953" y="1889"/>
                </a:cubicBezTo>
                <a:cubicBezTo>
                  <a:pt x="844" y="1822"/>
                  <a:pt x="709" y="1729"/>
                  <a:pt x="565" y="1611"/>
                </a:cubicBezTo>
                <a:cubicBezTo>
                  <a:pt x="295" y="1383"/>
                  <a:pt x="0" y="1038"/>
                  <a:pt x="0" y="6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4"/>
          <p:cNvSpPr/>
          <p:nvPr/>
        </p:nvSpPr>
        <p:spPr>
          <a:xfrm>
            <a:off x="4120438" y="2800749"/>
            <a:ext cx="231240" cy="199744"/>
          </a:xfrm>
          <a:custGeom>
            <a:rect b="b" l="l" r="r" t="t"/>
            <a:pathLst>
              <a:path extrusionOk="0" h="2004" w="2320">
                <a:moveTo>
                  <a:pt x="608" y="0"/>
                </a:moveTo>
                <a:cubicBezTo>
                  <a:pt x="296" y="0"/>
                  <a:pt x="1" y="270"/>
                  <a:pt x="1" y="633"/>
                </a:cubicBezTo>
                <a:cubicBezTo>
                  <a:pt x="1" y="1038"/>
                  <a:pt x="296" y="1383"/>
                  <a:pt x="566" y="1611"/>
                </a:cubicBezTo>
                <a:cubicBezTo>
                  <a:pt x="709" y="1729"/>
                  <a:pt x="844" y="1822"/>
                  <a:pt x="954" y="1889"/>
                </a:cubicBezTo>
                <a:cubicBezTo>
                  <a:pt x="1004" y="1923"/>
                  <a:pt x="1047" y="1948"/>
                  <a:pt x="1072" y="1965"/>
                </a:cubicBezTo>
                <a:cubicBezTo>
                  <a:pt x="1089" y="1974"/>
                  <a:pt x="1106" y="1982"/>
                  <a:pt x="1122" y="1990"/>
                </a:cubicBezTo>
                <a:cubicBezTo>
                  <a:pt x="1135" y="1999"/>
                  <a:pt x="1148" y="2003"/>
                  <a:pt x="1160" y="2003"/>
                </a:cubicBezTo>
                <a:cubicBezTo>
                  <a:pt x="1173" y="2003"/>
                  <a:pt x="1186" y="1999"/>
                  <a:pt x="1198" y="1990"/>
                </a:cubicBezTo>
                <a:cubicBezTo>
                  <a:pt x="1215" y="1982"/>
                  <a:pt x="1232" y="1974"/>
                  <a:pt x="1249" y="1965"/>
                </a:cubicBezTo>
                <a:cubicBezTo>
                  <a:pt x="1274" y="1948"/>
                  <a:pt x="1316" y="1923"/>
                  <a:pt x="1375" y="1889"/>
                </a:cubicBezTo>
                <a:cubicBezTo>
                  <a:pt x="1477" y="1822"/>
                  <a:pt x="1612" y="1729"/>
                  <a:pt x="1755" y="1611"/>
                </a:cubicBezTo>
                <a:cubicBezTo>
                  <a:pt x="2025" y="1383"/>
                  <a:pt x="2320" y="1038"/>
                  <a:pt x="2320" y="633"/>
                </a:cubicBezTo>
                <a:cubicBezTo>
                  <a:pt x="2320" y="270"/>
                  <a:pt x="2025" y="0"/>
                  <a:pt x="1713" y="0"/>
                </a:cubicBezTo>
                <a:cubicBezTo>
                  <a:pt x="1477" y="0"/>
                  <a:pt x="1274" y="135"/>
                  <a:pt x="1165" y="329"/>
                </a:cubicBezTo>
                <a:cubicBezTo>
                  <a:pt x="1047" y="135"/>
                  <a:pt x="844" y="0"/>
                  <a:pt x="6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4"/>
          <p:cNvSpPr/>
          <p:nvPr/>
        </p:nvSpPr>
        <p:spPr>
          <a:xfrm>
            <a:off x="6158755" y="815359"/>
            <a:ext cx="189278" cy="147216"/>
          </a:xfrm>
          <a:custGeom>
            <a:rect b="b" l="l" r="r" t="t"/>
            <a:pathLst>
              <a:path extrusionOk="0" h="1477" w="1899">
                <a:moveTo>
                  <a:pt x="1" y="77"/>
                </a:moveTo>
                <a:cubicBezTo>
                  <a:pt x="1" y="34"/>
                  <a:pt x="34" y="1"/>
                  <a:pt x="77" y="1"/>
                </a:cubicBezTo>
                <a:lnTo>
                  <a:pt x="1502" y="1"/>
                </a:lnTo>
                <a:cubicBezTo>
                  <a:pt x="1544" y="1"/>
                  <a:pt x="1586" y="34"/>
                  <a:pt x="1586" y="77"/>
                </a:cubicBezTo>
                <a:cubicBezTo>
                  <a:pt x="1586" y="119"/>
                  <a:pt x="1544" y="161"/>
                  <a:pt x="1502" y="161"/>
                </a:cubicBezTo>
                <a:lnTo>
                  <a:pt x="77" y="161"/>
                </a:lnTo>
                <a:cubicBezTo>
                  <a:pt x="34" y="161"/>
                  <a:pt x="1" y="119"/>
                  <a:pt x="1" y="77"/>
                </a:cubicBezTo>
                <a:close/>
                <a:moveTo>
                  <a:pt x="77" y="583"/>
                </a:moveTo>
                <a:cubicBezTo>
                  <a:pt x="127" y="583"/>
                  <a:pt x="161" y="616"/>
                  <a:pt x="161" y="658"/>
                </a:cubicBezTo>
                <a:lnTo>
                  <a:pt x="161" y="1392"/>
                </a:lnTo>
                <a:cubicBezTo>
                  <a:pt x="161" y="1443"/>
                  <a:pt x="127" y="1476"/>
                  <a:pt x="77" y="1476"/>
                </a:cubicBezTo>
                <a:cubicBezTo>
                  <a:pt x="34" y="1476"/>
                  <a:pt x="1" y="1443"/>
                  <a:pt x="1" y="1392"/>
                </a:cubicBezTo>
                <a:lnTo>
                  <a:pt x="1" y="658"/>
                </a:lnTo>
                <a:cubicBezTo>
                  <a:pt x="1" y="616"/>
                  <a:pt x="34" y="583"/>
                  <a:pt x="77" y="583"/>
                </a:cubicBezTo>
                <a:close/>
                <a:moveTo>
                  <a:pt x="532" y="718"/>
                </a:moveTo>
                <a:cubicBezTo>
                  <a:pt x="532" y="675"/>
                  <a:pt x="566" y="642"/>
                  <a:pt x="608" y="642"/>
                </a:cubicBezTo>
                <a:lnTo>
                  <a:pt x="1822" y="642"/>
                </a:lnTo>
                <a:cubicBezTo>
                  <a:pt x="1864" y="642"/>
                  <a:pt x="1898" y="675"/>
                  <a:pt x="1898" y="718"/>
                </a:cubicBezTo>
                <a:cubicBezTo>
                  <a:pt x="1898" y="760"/>
                  <a:pt x="1864" y="793"/>
                  <a:pt x="1822" y="793"/>
                </a:cubicBezTo>
                <a:lnTo>
                  <a:pt x="608" y="793"/>
                </a:lnTo>
                <a:cubicBezTo>
                  <a:pt x="566" y="793"/>
                  <a:pt x="532" y="760"/>
                  <a:pt x="532" y="718"/>
                </a:cubicBezTo>
                <a:close/>
                <a:moveTo>
                  <a:pt x="532" y="1342"/>
                </a:moveTo>
                <a:cubicBezTo>
                  <a:pt x="532" y="1299"/>
                  <a:pt x="566" y="1266"/>
                  <a:pt x="608" y="1266"/>
                </a:cubicBezTo>
                <a:lnTo>
                  <a:pt x="1822" y="1266"/>
                </a:lnTo>
                <a:cubicBezTo>
                  <a:pt x="1864" y="1266"/>
                  <a:pt x="1898" y="1299"/>
                  <a:pt x="1898" y="1342"/>
                </a:cubicBezTo>
                <a:cubicBezTo>
                  <a:pt x="1898" y="1384"/>
                  <a:pt x="1864" y="1426"/>
                  <a:pt x="1822" y="1426"/>
                </a:cubicBezTo>
                <a:lnTo>
                  <a:pt x="608" y="1426"/>
                </a:lnTo>
                <a:cubicBezTo>
                  <a:pt x="566" y="1426"/>
                  <a:pt x="532" y="1384"/>
                  <a:pt x="532" y="1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4"/>
          <p:cNvSpPr/>
          <p:nvPr/>
        </p:nvSpPr>
        <p:spPr>
          <a:xfrm>
            <a:off x="5486360" y="810375"/>
            <a:ext cx="189178" cy="147117"/>
          </a:xfrm>
          <a:custGeom>
            <a:rect b="b" l="l" r="r" t="t"/>
            <a:pathLst>
              <a:path extrusionOk="0" h="1476" w="1898">
                <a:moveTo>
                  <a:pt x="110" y="211"/>
                </a:moveTo>
                <a:cubicBezTo>
                  <a:pt x="161" y="211"/>
                  <a:pt x="211" y="160"/>
                  <a:pt x="211" y="101"/>
                </a:cubicBezTo>
                <a:cubicBezTo>
                  <a:pt x="211" y="42"/>
                  <a:pt x="161" y="0"/>
                  <a:pt x="110" y="0"/>
                </a:cubicBezTo>
                <a:cubicBezTo>
                  <a:pt x="51" y="0"/>
                  <a:pt x="0" y="42"/>
                  <a:pt x="0" y="101"/>
                </a:cubicBezTo>
                <a:cubicBezTo>
                  <a:pt x="0" y="160"/>
                  <a:pt x="51" y="211"/>
                  <a:pt x="110" y="211"/>
                </a:cubicBezTo>
                <a:close/>
                <a:moveTo>
                  <a:pt x="608" y="51"/>
                </a:moveTo>
                <a:cubicBezTo>
                  <a:pt x="565" y="51"/>
                  <a:pt x="532" y="84"/>
                  <a:pt x="532" y="127"/>
                </a:cubicBezTo>
                <a:cubicBezTo>
                  <a:pt x="532" y="169"/>
                  <a:pt x="565" y="211"/>
                  <a:pt x="608" y="211"/>
                </a:cubicBezTo>
                <a:lnTo>
                  <a:pt x="1822" y="211"/>
                </a:lnTo>
                <a:cubicBezTo>
                  <a:pt x="1864" y="211"/>
                  <a:pt x="1898" y="169"/>
                  <a:pt x="1898" y="127"/>
                </a:cubicBezTo>
                <a:cubicBezTo>
                  <a:pt x="1898" y="84"/>
                  <a:pt x="1864" y="51"/>
                  <a:pt x="1822" y="51"/>
                </a:cubicBezTo>
                <a:close/>
                <a:moveTo>
                  <a:pt x="608" y="683"/>
                </a:moveTo>
                <a:cubicBezTo>
                  <a:pt x="565" y="683"/>
                  <a:pt x="532" y="717"/>
                  <a:pt x="532" y="759"/>
                </a:cubicBezTo>
                <a:cubicBezTo>
                  <a:pt x="532" y="801"/>
                  <a:pt x="565" y="843"/>
                  <a:pt x="608" y="843"/>
                </a:cubicBezTo>
                <a:lnTo>
                  <a:pt x="1822" y="843"/>
                </a:lnTo>
                <a:cubicBezTo>
                  <a:pt x="1864" y="843"/>
                  <a:pt x="1898" y="801"/>
                  <a:pt x="1898" y="759"/>
                </a:cubicBezTo>
                <a:cubicBezTo>
                  <a:pt x="1898" y="717"/>
                  <a:pt x="1864" y="683"/>
                  <a:pt x="1822" y="683"/>
                </a:cubicBezTo>
                <a:close/>
                <a:moveTo>
                  <a:pt x="608" y="1316"/>
                </a:moveTo>
                <a:cubicBezTo>
                  <a:pt x="565" y="1316"/>
                  <a:pt x="532" y="1349"/>
                  <a:pt x="532" y="1392"/>
                </a:cubicBezTo>
                <a:cubicBezTo>
                  <a:pt x="532" y="1434"/>
                  <a:pt x="565" y="1476"/>
                  <a:pt x="608" y="1476"/>
                </a:cubicBezTo>
                <a:lnTo>
                  <a:pt x="1822" y="1476"/>
                </a:lnTo>
                <a:cubicBezTo>
                  <a:pt x="1864" y="1476"/>
                  <a:pt x="1898" y="1434"/>
                  <a:pt x="1898" y="1392"/>
                </a:cubicBezTo>
                <a:cubicBezTo>
                  <a:pt x="1898" y="1349"/>
                  <a:pt x="1864" y="1316"/>
                  <a:pt x="1822" y="1316"/>
                </a:cubicBezTo>
                <a:close/>
                <a:moveTo>
                  <a:pt x="211" y="734"/>
                </a:moveTo>
                <a:cubicBezTo>
                  <a:pt x="211" y="793"/>
                  <a:pt x="161" y="843"/>
                  <a:pt x="110" y="843"/>
                </a:cubicBezTo>
                <a:cubicBezTo>
                  <a:pt x="51" y="843"/>
                  <a:pt x="0" y="793"/>
                  <a:pt x="0" y="734"/>
                </a:cubicBezTo>
                <a:cubicBezTo>
                  <a:pt x="0" y="675"/>
                  <a:pt x="51" y="633"/>
                  <a:pt x="110" y="633"/>
                </a:cubicBezTo>
                <a:cubicBezTo>
                  <a:pt x="161" y="633"/>
                  <a:pt x="211" y="675"/>
                  <a:pt x="211" y="734"/>
                </a:cubicBezTo>
                <a:close/>
                <a:moveTo>
                  <a:pt x="110" y="1476"/>
                </a:moveTo>
                <a:cubicBezTo>
                  <a:pt x="161" y="1476"/>
                  <a:pt x="211" y="1425"/>
                  <a:pt x="211" y="1366"/>
                </a:cubicBezTo>
                <a:cubicBezTo>
                  <a:pt x="211" y="1307"/>
                  <a:pt x="161" y="1265"/>
                  <a:pt x="110" y="1265"/>
                </a:cubicBezTo>
                <a:cubicBezTo>
                  <a:pt x="51" y="1265"/>
                  <a:pt x="0" y="1307"/>
                  <a:pt x="0" y="1366"/>
                </a:cubicBezTo>
                <a:cubicBezTo>
                  <a:pt x="0" y="1425"/>
                  <a:pt x="51" y="1476"/>
                  <a:pt x="110" y="147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4"/>
          <p:cNvSpPr/>
          <p:nvPr/>
        </p:nvSpPr>
        <p:spPr>
          <a:xfrm>
            <a:off x="2828574" y="794328"/>
            <a:ext cx="136252" cy="178314"/>
          </a:xfrm>
          <a:custGeom>
            <a:rect b="b" l="l" r="r" t="t"/>
            <a:pathLst>
              <a:path extrusionOk="0" h="1789" w="1367">
                <a:moveTo>
                  <a:pt x="1" y="127"/>
                </a:moveTo>
                <a:cubicBezTo>
                  <a:pt x="1" y="60"/>
                  <a:pt x="60" y="1"/>
                  <a:pt x="127" y="1"/>
                </a:cubicBezTo>
                <a:lnTo>
                  <a:pt x="658" y="1"/>
                </a:lnTo>
                <a:cubicBezTo>
                  <a:pt x="928" y="1"/>
                  <a:pt x="1156" y="220"/>
                  <a:pt x="1156" y="498"/>
                </a:cubicBezTo>
                <a:cubicBezTo>
                  <a:pt x="1156" y="608"/>
                  <a:pt x="1122" y="709"/>
                  <a:pt x="1063" y="785"/>
                </a:cubicBezTo>
                <a:cubicBezTo>
                  <a:pt x="1240" y="869"/>
                  <a:pt x="1367" y="1055"/>
                  <a:pt x="1367" y="1266"/>
                </a:cubicBezTo>
                <a:cubicBezTo>
                  <a:pt x="1367" y="1553"/>
                  <a:pt x="1131" y="1789"/>
                  <a:pt x="844" y="1789"/>
                </a:cubicBezTo>
                <a:lnTo>
                  <a:pt x="127" y="1789"/>
                </a:lnTo>
                <a:cubicBezTo>
                  <a:pt x="60" y="1789"/>
                  <a:pt x="1" y="1730"/>
                  <a:pt x="1" y="1662"/>
                </a:cubicBezTo>
                <a:close/>
                <a:moveTo>
                  <a:pt x="262" y="1004"/>
                </a:moveTo>
                <a:lnTo>
                  <a:pt x="262" y="1527"/>
                </a:lnTo>
                <a:lnTo>
                  <a:pt x="844" y="1527"/>
                </a:lnTo>
                <a:cubicBezTo>
                  <a:pt x="987" y="1527"/>
                  <a:pt x="1105" y="1409"/>
                  <a:pt x="1105" y="1266"/>
                </a:cubicBezTo>
                <a:cubicBezTo>
                  <a:pt x="1105" y="1114"/>
                  <a:pt x="987" y="1004"/>
                  <a:pt x="844" y="1004"/>
                </a:cubicBezTo>
                <a:close/>
                <a:moveTo>
                  <a:pt x="262" y="735"/>
                </a:moveTo>
                <a:lnTo>
                  <a:pt x="658" y="735"/>
                </a:lnTo>
                <a:cubicBezTo>
                  <a:pt x="785" y="735"/>
                  <a:pt x="894" y="633"/>
                  <a:pt x="894" y="498"/>
                </a:cubicBezTo>
                <a:cubicBezTo>
                  <a:pt x="894" y="372"/>
                  <a:pt x="785" y="262"/>
                  <a:pt x="658" y="262"/>
                </a:cubicBezTo>
                <a:lnTo>
                  <a:pt x="262" y="26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4"/>
          <p:cNvSpPr/>
          <p:nvPr/>
        </p:nvSpPr>
        <p:spPr>
          <a:xfrm>
            <a:off x="2097271" y="799411"/>
            <a:ext cx="137947" cy="169045"/>
          </a:xfrm>
          <a:custGeom>
            <a:rect b="b" l="l" r="r" t="t"/>
            <a:pathLst>
              <a:path extrusionOk="0" h="1696" w="1384">
                <a:moveTo>
                  <a:pt x="1055" y="1164"/>
                </a:moveTo>
                <a:lnTo>
                  <a:pt x="1224" y="1636"/>
                </a:lnTo>
                <a:cubicBezTo>
                  <a:pt x="1241" y="1679"/>
                  <a:pt x="1283" y="1696"/>
                  <a:pt x="1325" y="1687"/>
                </a:cubicBezTo>
                <a:cubicBezTo>
                  <a:pt x="1367" y="1670"/>
                  <a:pt x="1384" y="1620"/>
                  <a:pt x="1375" y="1577"/>
                </a:cubicBezTo>
                <a:lnTo>
                  <a:pt x="836" y="102"/>
                </a:lnTo>
                <a:cubicBezTo>
                  <a:pt x="819" y="43"/>
                  <a:pt x="760" y="0"/>
                  <a:pt x="692" y="0"/>
                </a:cubicBezTo>
                <a:cubicBezTo>
                  <a:pt x="625" y="0"/>
                  <a:pt x="566" y="43"/>
                  <a:pt x="549" y="102"/>
                </a:cubicBezTo>
                <a:lnTo>
                  <a:pt x="9" y="1577"/>
                </a:lnTo>
                <a:cubicBezTo>
                  <a:pt x="1" y="1620"/>
                  <a:pt x="18" y="1670"/>
                  <a:pt x="60" y="1687"/>
                </a:cubicBezTo>
                <a:cubicBezTo>
                  <a:pt x="102" y="1696"/>
                  <a:pt x="144" y="1679"/>
                  <a:pt x="161" y="1636"/>
                </a:cubicBezTo>
                <a:lnTo>
                  <a:pt x="330" y="1164"/>
                </a:lnTo>
                <a:close/>
                <a:moveTo>
                  <a:pt x="996" y="1004"/>
                </a:moveTo>
                <a:lnTo>
                  <a:pt x="692" y="169"/>
                </a:lnTo>
                <a:lnTo>
                  <a:pt x="389" y="10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4"/>
          <p:cNvSpPr/>
          <p:nvPr/>
        </p:nvSpPr>
        <p:spPr>
          <a:xfrm>
            <a:off x="2245286" y="838084"/>
            <a:ext cx="94191" cy="129574"/>
          </a:xfrm>
          <a:custGeom>
            <a:rect b="b" l="l" r="r" t="t"/>
            <a:pathLst>
              <a:path extrusionOk="0" h="1300" w="945">
                <a:moveTo>
                  <a:pt x="42" y="237"/>
                </a:moveTo>
                <a:cubicBezTo>
                  <a:pt x="143" y="59"/>
                  <a:pt x="329" y="0"/>
                  <a:pt x="498" y="0"/>
                </a:cubicBezTo>
                <a:cubicBezTo>
                  <a:pt x="607" y="0"/>
                  <a:pt x="717" y="34"/>
                  <a:pt x="801" y="93"/>
                </a:cubicBezTo>
                <a:cubicBezTo>
                  <a:pt x="886" y="161"/>
                  <a:pt x="945" y="253"/>
                  <a:pt x="945" y="363"/>
                </a:cubicBezTo>
                <a:lnTo>
                  <a:pt x="945" y="1223"/>
                </a:lnTo>
                <a:cubicBezTo>
                  <a:pt x="945" y="1265"/>
                  <a:pt x="911" y="1299"/>
                  <a:pt x="869" y="1299"/>
                </a:cubicBezTo>
                <a:cubicBezTo>
                  <a:pt x="826" y="1299"/>
                  <a:pt x="793" y="1265"/>
                  <a:pt x="793" y="1223"/>
                </a:cubicBezTo>
                <a:lnTo>
                  <a:pt x="793" y="1215"/>
                </a:lnTo>
                <a:cubicBezTo>
                  <a:pt x="784" y="1215"/>
                  <a:pt x="784" y="1215"/>
                  <a:pt x="784" y="1215"/>
                </a:cubicBezTo>
                <a:cubicBezTo>
                  <a:pt x="692" y="1274"/>
                  <a:pt x="565" y="1299"/>
                  <a:pt x="422" y="1299"/>
                </a:cubicBezTo>
                <a:cubicBezTo>
                  <a:pt x="312" y="1299"/>
                  <a:pt x="202" y="1265"/>
                  <a:pt x="127" y="1198"/>
                </a:cubicBezTo>
                <a:cubicBezTo>
                  <a:pt x="42" y="1130"/>
                  <a:pt x="0" y="1029"/>
                  <a:pt x="0" y="911"/>
                </a:cubicBezTo>
                <a:cubicBezTo>
                  <a:pt x="0" y="818"/>
                  <a:pt x="34" y="717"/>
                  <a:pt x="118" y="641"/>
                </a:cubicBezTo>
                <a:cubicBezTo>
                  <a:pt x="202" y="574"/>
                  <a:pt x="329" y="532"/>
                  <a:pt x="498" y="532"/>
                </a:cubicBezTo>
                <a:lnTo>
                  <a:pt x="793" y="532"/>
                </a:lnTo>
                <a:lnTo>
                  <a:pt x="793" y="363"/>
                </a:lnTo>
                <a:cubicBezTo>
                  <a:pt x="793" y="312"/>
                  <a:pt x="759" y="262"/>
                  <a:pt x="708" y="228"/>
                </a:cubicBezTo>
                <a:cubicBezTo>
                  <a:pt x="649" y="186"/>
                  <a:pt x="574" y="161"/>
                  <a:pt x="498" y="161"/>
                </a:cubicBezTo>
                <a:cubicBezTo>
                  <a:pt x="354" y="161"/>
                  <a:pt x="245" y="203"/>
                  <a:pt x="186" y="312"/>
                </a:cubicBezTo>
                <a:cubicBezTo>
                  <a:pt x="160" y="346"/>
                  <a:pt x="118" y="363"/>
                  <a:pt x="76" y="346"/>
                </a:cubicBezTo>
                <a:cubicBezTo>
                  <a:pt x="42" y="321"/>
                  <a:pt x="25" y="270"/>
                  <a:pt x="42" y="237"/>
                </a:cubicBezTo>
                <a:close/>
                <a:moveTo>
                  <a:pt x="793" y="692"/>
                </a:moveTo>
                <a:lnTo>
                  <a:pt x="498" y="692"/>
                </a:lnTo>
                <a:cubicBezTo>
                  <a:pt x="354" y="692"/>
                  <a:pt x="270" y="726"/>
                  <a:pt x="219" y="768"/>
                </a:cubicBezTo>
                <a:cubicBezTo>
                  <a:pt x="177" y="802"/>
                  <a:pt x="152" y="861"/>
                  <a:pt x="152" y="911"/>
                </a:cubicBezTo>
                <a:cubicBezTo>
                  <a:pt x="152" y="987"/>
                  <a:pt x="186" y="1038"/>
                  <a:pt x="228" y="1080"/>
                </a:cubicBezTo>
                <a:cubicBezTo>
                  <a:pt x="270" y="1114"/>
                  <a:pt x="337" y="1139"/>
                  <a:pt x="422" y="1139"/>
                </a:cubicBezTo>
                <a:cubicBezTo>
                  <a:pt x="548" y="1139"/>
                  <a:pt x="641" y="1114"/>
                  <a:pt x="708" y="1080"/>
                </a:cubicBezTo>
                <a:cubicBezTo>
                  <a:pt x="767" y="1046"/>
                  <a:pt x="793" y="1004"/>
                  <a:pt x="793" y="9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4"/>
          <p:cNvSpPr/>
          <p:nvPr/>
        </p:nvSpPr>
        <p:spPr>
          <a:xfrm>
            <a:off x="3480038" y="799411"/>
            <a:ext cx="168148" cy="168247"/>
          </a:xfrm>
          <a:custGeom>
            <a:rect b="b" l="l" r="r" t="t"/>
            <a:pathLst>
              <a:path extrusionOk="0" h="1688" w="1687">
                <a:moveTo>
                  <a:pt x="632" y="76"/>
                </a:moveTo>
                <a:cubicBezTo>
                  <a:pt x="632" y="34"/>
                  <a:pt x="666" y="0"/>
                  <a:pt x="708" y="0"/>
                </a:cubicBezTo>
                <a:lnTo>
                  <a:pt x="1602" y="0"/>
                </a:lnTo>
                <a:cubicBezTo>
                  <a:pt x="1644" y="0"/>
                  <a:pt x="1687" y="34"/>
                  <a:pt x="1687" y="76"/>
                </a:cubicBezTo>
                <a:cubicBezTo>
                  <a:pt x="1687" y="127"/>
                  <a:pt x="1644" y="161"/>
                  <a:pt x="1602" y="161"/>
                </a:cubicBezTo>
                <a:lnTo>
                  <a:pt x="1231" y="161"/>
                </a:lnTo>
                <a:lnTo>
                  <a:pt x="616" y="1527"/>
                </a:lnTo>
                <a:lnTo>
                  <a:pt x="970" y="1527"/>
                </a:lnTo>
                <a:cubicBezTo>
                  <a:pt x="1012" y="1527"/>
                  <a:pt x="1054" y="1561"/>
                  <a:pt x="1054" y="1611"/>
                </a:cubicBezTo>
                <a:cubicBezTo>
                  <a:pt x="1054" y="1653"/>
                  <a:pt x="1012" y="1687"/>
                  <a:pt x="970" y="1687"/>
                </a:cubicBezTo>
                <a:lnTo>
                  <a:pt x="76" y="1687"/>
                </a:lnTo>
                <a:cubicBezTo>
                  <a:pt x="34" y="1687"/>
                  <a:pt x="0" y="1653"/>
                  <a:pt x="0" y="1611"/>
                </a:cubicBezTo>
                <a:cubicBezTo>
                  <a:pt x="0" y="1561"/>
                  <a:pt x="34" y="1527"/>
                  <a:pt x="76" y="1527"/>
                </a:cubicBezTo>
                <a:lnTo>
                  <a:pt x="447" y="1527"/>
                </a:lnTo>
                <a:lnTo>
                  <a:pt x="1063" y="161"/>
                </a:lnTo>
                <a:lnTo>
                  <a:pt x="708" y="161"/>
                </a:lnTo>
                <a:cubicBezTo>
                  <a:pt x="666" y="161"/>
                  <a:pt x="632" y="127"/>
                  <a:pt x="632" y="7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4"/>
          <p:cNvSpPr/>
          <p:nvPr/>
        </p:nvSpPr>
        <p:spPr>
          <a:xfrm>
            <a:off x="4167583" y="799411"/>
            <a:ext cx="137050" cy="168247"/>
          </a:xfrm>
          <a:custGeom>
            <a:rect b="b" l="l" r="r" t="t"/>
            <a:pathLst>
              <a:path extrusionOk="0" h="1688" w="1375">
                <a:moveTo>
                  <a:pt x="84" y="0"/>
                </a:moveTo>
                <a:cubicBezTo>
                  <a:pt x="127" y="0"/>
                  <a:pt x="160" y="34"/>
                  <a:pt x="160" y="76"/>
                </a:cubicBezTo>
                <a:lnTo>
                  <a:pt x="160" y="743"/>
                </a:lnTo>
                <a:lnTo>
                  <a:pt x="1214" y="743"/>
                </a:lnTo>
                <a:lnTo>
                  <a:pt x="1214" y="76"/>
                </a:lnTo>
                <a:cubicBezTo>
                  <a:pt x="1214" y="34"/>
                  <a:pt x="1248" y="0"/>
                  <a:pt x="1290" y="0"/>
                </a:cubicBezTo>
                <a:cubicBezTo>
                  <a:pt x="1341" y="0"/>
                  <a:pt x="1375" y="34"/>
                  <a:pt x="1375" y="76"/>
                </a:cubicBezTo>
                <a:lnTo>
                  <a:pt x="1375" y="1611"/>
                </a:lnTo>
                <a:cubicBezTo>
                  <a:pt x="1375" y="1653"/>
                  <a:pt x="1341" y="1687"/>
                  <a:pt x="1290" y="1687"/>
                </a:cubicBezTo>
                <a:cubicBezTo>
                  <a:pt x="1248" y="1687"/>
                  <a:pt x="1214" y="1653"/>
                  <a:pt x="1214" y="1611"/>
                </a:cubicBezTo>
                <a:lnTo>
                  <a:pt x="1214" y="894"/>
                </a:lnTo>
                <a:lnTo>
                  <a:pt x="160" y="894"/>
                </a:lnTo>
                <a:lnTo>
                  <a:pt x="160" y="1611"/>
                </a:lnTo>
                <a:cubicBezTo>
                  <a:pt x="160" y="1653"/>
                  <a:pt x="127" y="1687"/>
                  <a:pt x="84" y="1687"/>
                </a:cubicBezTo>
                <a:cubicBezTo>
                  <a:pt x="34" y="1687"/>
                  <a:pt x="0" y="1653"/>
                  <a:pt x="0" y="1611"/>
                </a:cubicBezTo>
                <a:lnTo>
                  <a:pt x="0" y="76"/>
                </a:lnTo>
                <a:cubicBezTo>
                  <a:pt x="0" y="34"/>
                  <a:pt x="34" y="0"/>
                  <a:pt x="8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9" name="Google Shape;1149;p64"/>
          <p:cNvGrpSpPr/>
          <p:nvPr/>
        </p:nvGrpSpPr>
        <p:grpSpPr>
          <a:xfrm>
            <a:off x="5465216" y="3457875"/>
            <a:ext cx="231240" cy="231240"/>
            <a:chOff x="4027450" y="4262300"/>
            <a:chExt cx="58000" cy="58000"/>
          </a:xfrm>
        </p:grpSpPr>
        <p:sp>
          <p:nvSpPr>
            <p:cNvPr id="1150" name="Google Shape;1150;p64"/>
            <p:cNvSpPr/>
            <p:nvPr/>
          </p:nvSpPr>
          <p:spPr>
            <a:xfrm>
              <a:off x="4027450" y="4262300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56" y="1"/>
                  </a:moveTo>
                  <a:cubicBezTo>
                    <a:pt x="734" y="1"/>
                    <a:pt x="363" y="229"/>
                    <a:pt x="161" y="574"/>
                  </a:cubicBezTo>
                  <a:lnTo>
                    <a:pt x="161" y="389"/>
                  </a:lnTo>
                  <a:cubicBezTo>
                    <a:pt x="161" y="347"/>
                    <a:pt x="127" y="313"/>
                    <a:pt x="76" y="313"/>
                  </a:cubicBezTo>
                  <a:cubicBezTo>
                    <a:pt x="34" y="313"/>
                    <a:pt x="1" y="347"/>
                    <a:pt x="1" y="389"/>
                  </a:cubicBezTo>
                  <a:lnTo>
                    <a:pt x="1" y="785"/>
                  </a:lnTo>
                  <a:cubicBezTo>
                    <a:pt x="1" y="844"/>
                    <a:pt x="51" y="895"/>
                    <a:pt x="110" y="895"/>
                  </a:cubicBezTo>
                  <a:lnTo>
                    <a:pt x="498" y="895"/>
                  </a:lnTo>
                  <a:cubicBezTo>
                    <a:pt x="549" y="895"/>
                    <a:pt x="582" y="861"/>
                    <a:pt x="582" y="810"/>
                  </a:cubicBezTo>
                  <a:cubicBezTo>
                    <a:pt x="582" y="768"/>
                    <a:pt x="549" y="735"/>
                    <a:pt x="498" y="735"/>
                  </a:cubicBezTo>
                  <a:lnTo>
                    <a:pt x="254" y="735"/>
                  </a:lnTo>
                  <a:cubicBezTo>
                    <a:pt x="414" y="389"/>
                    <a:pt x="760" y="153"/>
                    <a:pt x="1156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56" y="2160"/>
                  </a:cubicBezTo>
                  <a:cubicBezTo>
                    <a:pt x="616" y="2160"/>
                    <a:pt x="169" y="1721"/>
                    <a:pt x="161" y="1181"/>
                  </a:cubicBezTo>
                  <a:cubicBezTo>
                    <a:pt x="161" y="1139"/>
                    <a:pt x="119" y="1106"/>
                    <a:pt x="76" y="1106"/>
                  </a:cubicBezTo>
                  <a:cubicBezTo>
                    <a:pt x="34" y="1106"/>
                    <a:pt x="1" y="1139"/>
                    <a:pt x="1" y="1181"/>
                  </a:cubicBezTo>
                  <a:cubicBezTo>
                    <a:pt x="17" y="1814"/>
                    <a:pt x="532" y="2320"/>
                    <a:pt x="1156" y="2320"/>
                  </a:cubicBezTo>
                  <a:cubicBezTo>
                    <a:pt x="1797" y="2320"/>
                    <a:pt x="2320" y="1797"/>
                    <a:pt x="2320" y="1156"/>
                  </a:cubicBezTo>
                  <a:cubicBezTo>
                    <a:pt x="2320" y="515"/>
                    <a:pt x="1797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4"/>
            <p:cNvSpPr/>
            <p:nvPr/>
          </p:nvSpPr>
          <p:spPr>
            <a:xfrm>
              <a:off x="4053800" y="4276650"/>
              <a:ext cx="13525" cy="23825"/>
            </a:xfrm>
            <a:custGeom>
              <a:rect b="b" l="l" r="r" t="t"/>
              <a:pathLst>
                <a:path extrusionOk="0" h="953" w="541">
                  <a:moveTo>
                    <a:pt x="77" y="0"/>
                  </a:moveTo>
                  <a:cubicBezTo>
                    <a:pt x="34" y="0"/>
                    <a:pt x="1" y="42"/>
                    <a:pt x="1" y="85"/>
                  </a:cubicBezTo>
                  <a:lnTo>
                    <a:pt x="1" y="658"/>
                  </a:lnTo>
                  <a:cubicBezTo>
                    <a:pt x="1" y="692"/>
                    <a:pt x="18" y="717"/>
                    <a:pt x="43" y="734"/>
                  </a:cubicBezTo>
                  <a:lnTo>
                    <a:pt x="405" y="945"/>
                  </a:lnTo>
                  <a:cubicBezTo>
                    <a:pt x="419" y="950"/>
                    <a:pt x="433" y="953"/>
                    <a:pt x="447" y="953"/>
                  </a:cubicBezTo>
                  <a:cubicBezTo>
                    <a:pt x="476" y="953"/>
                    <a:pt x="504" y="940"/>
                    <a:pt x="515" y="911"/>
                  </a:cubicBezTo>
                  <a:cubicBezTo>
                    <a:pt x="540" y="877"/>
                    <a:pt x="524" y="827"/>
                    <a:pt x="490" y="801"/>
                  </a:cubicBezTo>
                  <a:lnTo>
                    <a:pt x="161" y="616"/>
                  </a:lnTo>
                  <a:lnTo>
                    <a:pt x="161" y="85"/>
                  </a:lnTo>
                  <a:cubicBezTo>
                    <a:pt x="161" y="42"/>
                    <a:pt x="12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64"/>
          <p:cNvGrpSpPr/>
          <p:nvPr/>
        </p:nvGrpSpPr>
        <p:grpSpPr>
          <a:xfrm>
            <a:off x="6137606" y="3457875"/>
            <a:ext cx="231240" cy="231240"/>
            <a:chOff x="4196100" y="4262300"/>
            <a:chExt cx="58000" cy="58000"/>
          </a:xfrm>
        </p:grpSpPr>
        <p:sp>
          <p:nvSpPr>
            <p:cNvPr id="1153" name="Google Shape;1153;p64"/>
            <p:cNvSpPr/>
            <p:nvPr/>
          </p:nvSpPr>
          <p:spPr>
            <a:xfrm>
              <a:off x="4196100" y="4262300"/>
              <a:ext cx="57375" cy="24325"/>
            </a:xfrm>
            <a:custGeom>
              <a:rect b="b" l="l" r="r" t="t"/>
              <a:pathLst>
                <a:path extrusionOk="0" h="973" w="2295">
                  <a:moveTo>
                    <a:pt x="1165" y="1"/>
                  </a:moveTo>
                  <a:cubicBezTo>
                    <a:pt x="735" y="1"/>
                    <a:pt x="364" y="229"/>
                    <a:pt x="161" y="574"/>
                  </a:cubicBezTo>
                  <a:lnTo>
                    <a:pt x="161" y="389"/>
                  </a:lnTo>
                  <a:cubicBezTo>
                    <a:pt x="161" y="347"/>
                    <a:pt x="127" y="313"/>
                    <a:pt x="77" y="313"/>
                  </a:cubicBezTo>
                  <a:cubicBezTo>
                    <a:pt x="35" y="313"/>
                    <a:pt x="1" y="347"/>
                    <a:pt x="1" y="389"/>
                  </a:cubicBezTo>
                  <a:lnTo>
                    <a:pt x="1" y="785"/>
                  </a:lnTo>
                  <a:cubicBezTo>
                    <a:pt x="1" y="844"/>
                    <a:pt x="51" y="895"/>
                    <a:pt x="111" y="895"/>
                  </a:cubicBezTo>
                  <a:lnTo>
                    <a:pt x="498" y="895"/>
                  </a:lnTo>
                  <a:cubicBezTo>
                    <a:pt x="549" y="895"/>
                    <a:pt x="583" y="861"/>
                    <a:pt x="583" y="810"/>
                  </a:cubicBezTo>
                  <a:cubicBezTo>
                    <a:pt x="583" y="768"/>
                    <a:pt x="549" y="735"/>
                    <a:pt x="498" y="735"/>
                  </a:cubicBezTo>
                  <a:lnTo>
                    <a:pt x="254" y="735"/>
                  </a:lnTo>
                  <a:cubicBezTo>
                    <a:pt x="414" y="389"/>
                    <a:pt x="760" y="153"/>
                    <a:pt x="1165" y="153"/>
                  </a:cubicBezTo>
                  <a:cubicBezTo>
                    <a:pt x="1628" y="153"/>
                    <a:pt x="2025" y="482"/>
                    <a:pt x="2134" y="912"/>
                  </a:cubicBezTo>
                  <a:cubicBezTo>
                    <a:pt x="2142" y="948"/>
                    <a:pt x="2175" y="972"/>
                    <a:pt x="2211" y="972"/>
                  </a:cubicBezTo>
                  <a:cubicBezTo>
                    <a:pt x="2216" y="972"/>
                    <a:pt x="2222" y="972"/>
                    <a:pt x="2227" y="971"/>
                  </a:cubicBezTo>
                  <a:cubicBezTo>
                    <a:pt x="2269" y="962"/>
                    <a:pt x="2295" y="920"/>
                    <a:pt x="2286" y="878"/>
                  </a:cubicBezTo>
                  <a:cubicBezTo>
                    <a:pt x="2160" y="372"/>
                    <a:pt x="1704" y="1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4"/>
            <p:cNvSpPr/>
            <p:nvPr/>
          </p:nvSpPr>
          <p:spPr>
            <a:xfrm>
              <a:off x="4196750" y="4295800"/>
              <a:ext cx="57350" cy="24500"/>
            </a:xfrm>
            <a:custGeom>
              <a:rect b="b" l="l" r="r" t="t"/>
              <a:pathLst>
                <a:path extrusionOk="0" h="980" w="2294">
                  <a:moveTo>
                    <a:pt x="84" y="0"/>
                  </a:moveTo>
                  <a:cubicBezTo>
                    <a:pt x="79" y="0"/>
                    <a:pt x="73" y="1"/>
                    <a:pt x="68" y="2"/>
                  </a:cubicBezTo>
                  <a:cubicBezTo>
                    <a:pt x="25" y="10"/>
                    <a:pt x="0" y="61"/>
                    <a:pt x="9" y="103"/>
                  </a:cubicBezTo>
                  <a:cubicBezTo>
                    <a:pt x="135" y="600"/>
                    <a:pt x="590" y="980"/>
                    <a:pt x="1139" y="980"/>
                  </a:cubicBezTo>
                  <a:cubicBezTo>
                    <a:pt x="1560" y="980"/>
                    <a:pt x="1931" y="744"/>
                    <a:pt x="2134" y="398"/>
                  </a:cubicBezTo>
                  <a:lnTo>
                    <a:pt x="2134" y="584"/>
                  </a:lnTo>
                  <a:cubicBezTo>
                    <a:pt x="2134" y="626"/>
                    <a:pt x="2167" y="659"/>
                    <a:pt x="2218" y="659"/>
                  </a:cubicBezTo>
                  <a:cubicBezTo>
                    <a:pt x="2260" y="659"/>
                    <a:pt x="2294" y="626"/>
                    <a:pt x="2294" y="584"/>
                  </a:cubicBezTo>
                  <a:lnTo>
                    <a:pt x="2294" y="187"/>
                  </a:lnTo>
                  <a:cubicBezTo>
                    <a:pt x="2294" y="128"/>
                    <a:pt x="2243" y="78"/>
                    <a:pt x="2193" y="78"/>
                  </a:cubicBezTo>
                  <a:lnTo>
                    <a:pt x="1796" y="78"/>
                  </a:lnTo>
                  <a:cubicBezTo>
                    <a:pt x="1746" y="78"/>
                    <a:pt x="1712" y="120"/>
                    <a:pt x="1712" y="162"/>
                  </a:cubicBezTo>
                  <a:cubicBezTo>
                    <a:pt x="1712" y="204"/>
                    <a:pt x="1746" y="238"/>
                    <a:pt x="1796" y="238"/>
                  </a:cubicBezTo>
                  <a:lnTo>
                    <a:pt x="2041" y="238"/>
                  </a:lnTo>
                  <a:cubicBezTo>
                    <a:pt x="1881" y="584"/>
                    <a:pt x="1535" y="820"/>
                    <a:pt x="1139" y="820"/>
                  </a:cubicBezTo>
                  <a:cubicBezTo>
                    <a:pt x="666" y="820"/>
                    <a:pt x="270" y="499"/>
                    <a:pt x="160" y="61"/>
                  </a:cubicBezTo>
                  <a:cubicBezTo>
                    <a:pt x="153" y="24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5" name="Google Shape;1155;p64"/>
          <p:cNvSpPr/>
          <p:nvPr/>
        </p:nvSpPr>
        <p:spPr>
          <a:xfrm>
            <a:off x="6148688" y="2207295"/>
            <a:ext cx="210209" cy="42161"/>
          </a:xfrm>
          <a:custGeom>
            <a:rect b="b" l="l" r="r" t="t"/>
            <a:pathLst>
              <a:path extrusionOk="0" h="423" w="2109">
                <a:moveTo>
                  <a:pt x="422" y="211"/>
                </a:moveTo>
                <a:cubicBezTo>
                  <a:pt x="422" y="330"/>
                  <a:pt x="321" y="422"/>
                  <a:pt x="211" y="422"/>
                </a:cubicBezTo>
                <a:cubicBezTo>
                  <a:pt x="93" y="422"/>
                  <a:pt x="1" y="330"/>
                  <a:pt x="1" y="211"/>
                </a:cubicBezTo>
                <a:cubicBezTo>
                  <a:pt x="1" y="93"/>
                  <a:pt x="93" y="1"/>
                  <a:pt x="211" y="1"/>
                </a:cubicBezTo>
                <a:cubicBezTo>
                  <a:pt x="321" y="1"/>
                  <a:pt x="422" y="93"/>
                  <a:pt x="422" y="211"/>
                </a:cubicBezTo>
                <a:close/>
                <a:moveTo>
                  <a:pt x="1265" y="211"/>
                </a:moveTo>
                <a:cubicBezTo>
                  <a:pt x="1265" y="330"/>
                  <a:pt x="1164" y="422"/>
                  <a:pt x="1055" y="422"/>
                </a:cubicBezTo>
                <a:cubicBezTo>
                  <a:pt x="937" y="422"/>
                  <a:pt x="844" y="330"/>
                  <a:pt x="844" y="211"/>
                </a:cubicBezTo>
                <a:cubicBezTo>
                  <a:pt x="844" y="93"/>
                  <a:pt x="937" y="1"/>
                  <a:pt x="1055" y="1"/>
                </a:cubicBezTo>
                <a:cubicBezTo>
                  <a:pt x="1164" y="1"/>
                  <a:pt x="1265" y="93"/>
                  <a:pt x="1265" y="211"/>
                </a:cubicBezTo>
                <a:close/>
                <a:moveTo>
                  <a:pt x="1898" y="422"/>
                </a:moveTo>
                <a:cubicBezTo>
                  <a:pt x="2008" y="422"/>
                  <a:pt x="2109" y="330"/>
                  <a:pt x="2109" y="211"/>
                </a:cubicBezTo>
                <a:cubicBezTo>
                  <a:pt x="2109" y="93"/>
                  <a:pt x="2008" y="1"/>
                  <a:pt x="1898" y="1"/>
                </a:cubicBezTo>
                <a:cubicBezTo>
                  <a:pt x="1780" y="1"/>
                  <a:pt x="1687" y="93"/>
                  <a:pt x="1687" y="211"/>
                </a:cubicBezTo>
                <a:cubicBezTo>
                  <a:pt x="1687" y="330"/>
                  <a:pt x="1780" y="422"/>
                  <a:pt x="1898" y="42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4"/>
          <p:cNvSpPr/>
          <p:nvPr/>
        </p:nvSpPr>
        <p:spPr>
          <a:xfrm>
            <a:off x="6831250" y="2806630"/>
            <a:ext cx="189178" cy="189178"/>
          </a:xfrm>
          <a:custGeom>
            <a:rect b="b" l="l" r="r" t="t"/>
            <a:pathLst>
              <a:path extrusionOk="0" h="1898" w="1898">
                <a:moveTo>
                  <a:pt x="557" y="0"/>
                </a:moveTo>
                <a:cubicBezTo>
                  <a:pt x="599" y="0"/>
                  <a:pt x="633" y="34"/>
                  <a:pt x="633" y="76"/>
                </a:cubicBezTo>
                <a:lnTo>
                  <a:pt x="633" y="447"/>
                </a:lnTo>
                <a:cubicBezTo>
                  <a:pt x="633" y="548"/>
                  <a:pt x="548" y="633"/>
                  <a:pt x="447" y="633"/>
                </a:cubicBezTo>
                <a:lnTo>
                  <a:pt x="76" y="633"/>
                </a:lnTo>
                <a:cubicBezTo>
                  <a:pt x="34" y="633"/>
                  <a:pt x="0" y="591"/>
                  <a:pt x="0" y="548"/>
                </a:cubicBezTo>
                <a:cubicBezTo>
                  <a:pt x="0" y="506"/>
                  <a:pt x="34" y="473"/>
                  <a:pt x="76" y="473"/>
                </a:cubicBezTo>
                <a:lnTo>
                  <a:pt x="447" y="473"/>
                </a:lnTo>
                <a:cubicBezTo>
                  <a:pt x="464" y="473"/>
                  <a:pt x="472" y="456"/>
                  <a:pt x="472" y="447"/>
                </a:cubicBezTo>
                <a:lnTo>
                  <a:pt x="472" y="76"/>
                </a:lnTo>
                <a:cubicBezTo>
                  <a:pt x="472" y="34"/>
                  <a:pt x="506" y="0"/>
                  <a:pt x="557" y="0"/>
                </a:cubicBezTo>
                <a:close/>
                <a:moveTo>
                  <a:pt x="1341" y="0"/>
                </a:moveTo>
                <a:cubicBezTo>
                  <a:pt x="1391" y="0"/>
                  <a:pt x="1425" y="34"/>
                  <a:pt x="1425" y="76"/>
                </a:cubicBezTo>
                <a:lnTo>
                  <a:pt x="1425" y="447"/>
                </a:lnTo>
                <a:cubicBezTo>
                  <a:pt x="1425" y="456"/>
                  <a:pt x="1434" y="473"/>
                  <a:pt x="1451" y="473"/>
                </a:cubicBezTo>
                <a:lnTo>
                  <a:pt x="1822" y="473"/>
                </a:lnTo>
                <a:cubicBezTo>
                  <a:pt x="1864" y="473"/>
                  <a:pt x="1897" y="506"/>
                  <a:pt x="1897" y="548"/>
                </a:cubicBezTo>
                <a:cubicBezTo>
                  <a:pt x="1897" y="591"/>
                  <a:pt x="1864" y="633"/>
                  <a:pt x="1822" y="633"/>
                </a:cubicBezTo>
                <a:lnTo>
                  <a:pt x="1451" y="633"/>
                </a:lnTo>
                <a:cubicBezTo>
                  <a:pt x="1349" y="633"/>
                  <a:pt x="1265" y="548"/>
                  <a:pt x="1265" y="447"/>
                </a:cubicBezTo>
                <a:lnTo>
                  <a:pt x="1265" y="76"/>
                </a:lnTo>
                <a:cubicBezTo>
                  <a:pt x="1265" y="34"/>
                  <a:pt x="1299" y="0"/>
                  <a:pt x="1341" y="0"/>
                </a:cubicBezTo>
                <a:close/>
                <a:moveTo>
                  <a:pt x="0" y="1341"/>
                </a:moveTo>
                <a:cubicBezTo>
                  <a:pt x="0" y="1299"/>
                  <a:pt x="34" y="1265"/>
                  <a:pt x="76" y="1265"/>
                </a:cubicBezTo>
                <a:lnTo>
                  <a:pt x="447" y="1265"/>
                </a:lnTo>
                <a:cubicBezTo>
                  <a:pt x="548" y="1265"/>
                  <a:pt x="633" y="1341"/>
                  <a:pt x="633" y="1442"/>
                </a:cubicBezTo>
                <a:lnTo>
                  <a:pt x="633" y="1813"/>
                </a:lnTo>
                <a:cubicBezTo>
                  <a:pt x="633" y="1856"/>
                  <a:pt x="599" y="1898"/>
                  <a:pt x="557" y="1898"/>
                </a:cubicBezTo>
                <a:cubicBezTo>
                  <a:pt x="506" y="1898"/>
                  <a:pt x="472" y="1856"/>
                  <a:pt x="472" y="1813"/>
                </a:cubicBezTo>
                <a:lnTo>
                  <a:pt x="472" y="1442"/>
                </a:lnTo>
                <a:cubicBezTo>
                  <a:pt x="472" y="1434"/>
                  <a:pt x="464" y="1417"/>
                  <a:pt x="447" y="1417"/>
                </a:cubicBezTo>
                <a:lnTo>
                  <a:pt x="76" y="1417"/>
                </a:lnTo>
                <a:cubicBezTo>
                  <a:pt x="34" y="1417"/>
                  <a:pt x="0" y="1383"/>
                  <a:pt x="0" y="1341"/>
                </a:cubicBezTo>
                <a:close/>
                <a:moveTo>
                  <a:pt x="1265" y="1442"/>
                </a:moveTo>
                <a:cubicBezTo>
                  <a:pt x="1265" y="1341"/>
                  <a:pt x="1349" y="1265"/>
                  <a:pt x="1451" y="1265"/>
                </a:cubicBezTo>
                <a:lnTo>
                  <a:pt x="1822" y="1265"/>
                </a:lnTo>
                <a:cubicBezTo>
                  <a:pt x="1864" y="1265"/>
                  <a:pt x="1897" y="1299"/>
                  <a:pt x="1897" y="1341"/>
                </a:cubicBezTo>
                <a:cubicBezTo>
                  <a:pt x="1897" y="1383"/>
                  <a:pt x="1864" y="1417"/>
                  <a:pt x="1822" y="1417"/>
                </a:cubicBezTo>
                <a:lnTo>
                  <a:pt x="1451" y="1417"/>
                </a:lnTo>
                <a:cubicBezTo>
                  <a:pt x="1434" y="1417"/>
                  <a:pt x="1425" y="1434"/>
                  <a:pt x="1425" y="1442"/>
                </a:cubicBezTo>
                <a:lnTo>
                  <a:pt x="1425" y="1813"/>
                </a:lnTo>
                <a:cubicBezTo>
                  <a:pt x="1425" y="1856"/>
                  <a:pt x="1391" y="1898"/>
                  <a:pt x="1341" y="1898"/>
                </a:cubicBezTo>
                <a:cubicBezTo>
                  <a:pt x="1299" y="1898"/>
                  <a:pt x="1265" y="1856"/>
                  <a:pt x="1265" y="18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7" name="Google Shape;1157;p64"/>
          <p:cNvGrpSpPr/>
          <p:nvPr/>
        </p:nvGrpSpPr>
        <p:grpSpPr>
          <a:xfrm>
            <a:off x="2786418" y="2123160"/>
            <a:ext cx="210309" cy="210209"/>
            <a:chOff x="3355550" y="3927525"/>
            <a:chExt cx="52750" cy="52725"/>
          </a:xfrm>
        </p:grpSpPr>
        <p:sp>
          <p:nvSpPr>
            <p:cNvPr id="1158" name="Google Shape;1158;p64"/>
            <p:cNvSpPr/>
            <p:nvPr/>
          </p:nvSpPr>
          <p:spPr>
            <a:xfrm>
              <a:off x="3355550" y="3927525"/>
              <a:ext cx="44725" cy="52725"/>
            </a:xfrm>
            <a:custGeom>
              <a:rect b="b" l="l" r="r" t="t"/>
              <a:pathLst>
                <a:path extrusionOk="0" h="2109" w="1789">
                  <a:moveTo>
                    <a:pt x="178" y="0"/>
                  </a:moveTo>
                  <a:cubicBezTo>
                    <a:pt x="77" y="0"/>
                    <a:pt x="1" y="85"/>
                    <a:pt x="1" y="186"/>
                  </a:cubicBezTo>
                  <a:lnTo>
                    <a:pt x="1" y="1923"/>
                  </a:lnTo>
                  <a:cubicBezTo>
                    <a:pt x="1" y="2024"/>
                    <a:pt x="77" y="2109"/>
                    <a:pt x="178" y="2109"/>
                  </a:cubicBezTo>
                  <a:lnTo>
                    <a:pt x="920" y="2109"/>
                  </a:lnTo>
                  <a:cubicBezTo>
                    <a:pt x="962" y="2109"/>
                    <a:pt x="996" y="2075"/>
                    <a:pt x="996" y="2033"/>
                  </a:cubicBezTo>
                  <a:cubicBezTo>
                    <a:pt x="996" y="1991"/>
                    <a:pt x="962" y="1948"/>
                    <a:pt x="920" y="1948"/>
                  </a:cubicBezTo>
                  <a:lnTo>
                    <a:pt x="178" y="1948"/>
                  </a:lnTo>
                  <a:cubicBezTo>
                    <a:pt x="170" y="1948"/>
                    <a:pt x="153" y="1940"/>
                    <a:pt x="153" y="1923"/>
                  </a:cubicBezTo>
                  <a:lnTo>
                    <a:pt x="153" y="186"/>
                  </a:lnTo>
                  <a:cubicBezTo>
                    <a:pt x="153" y="169"/>
                    <a:pt x="170" y="161"/>
                    <a:pt x="178" y="161"/>
                  </a:cubicBezTo>
                  <a:lnTo>
                    <a:pt x="1603" y="161"/>
                  </a:lnTo>
                  <a:cubicBezTo>
                    <a:pt x="1620" y="161"/>
                    <a:pt x="1628" y="169"/>
                    <a:pt x="1628" y="186"/>
                  </a:cubicBezTo>
                  <a:lnTo>
                    <a:pt x="1628" y="1240"/>
                  </a:lnTo>
                  <a:cubicBezTo>
                    <a:pt x="1628" y="1282"/>
                    <a:pt x="1662" y="1316"/>
                    <a:pt x="1713" y="1316"/>
                  </a:cubicBezTo>
                  <a:cubicBezTo>
                    <a:pt x="1755" y="1316"/>
                    <a:pt x="1789" y="1282"/>
                    <a:pt x="1789" y="1240"/>
                  </a:cubicBezTo>
                  <a:lnTo>
                    <a:pt x="1789" y="186"/>
                  </a:lnTo>
                  <a:cubicBezTo>
                    <a:pt x="1789" y="85"/>
                    <a:pt x="1704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4"/>
            <p:cNvSpPr/>
            <p:nvPr/>
          </p:nvSpPr>
          <p:spPr>
            <a:xfrm>
              <a:off x="3364625" y="3940800"/>
              <a:ext cx="26375" cy="3825"/>
            </a:xfrm>
            <a:custGeom>
              <a:rect b="b" l="l" r="r" t="t"/>
              <a:pathLst>
                <a:path extrusionOk="0" h="153" w="1055">
                  <a:moveTo>
                    <a:pt x="85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2"/>
                    <a:pt x="85" y="152"/>
                  </a:cubicBezTo>
                  <a:lnTo>
                    <a:pt x="979" y="152"/>
                  </a:lnTo>
                  <a:cubicBezTo>
                    <a:pt x="1021" y="152"/>
                    <a:pt x="1055" y="119"/>
                    <a:pt x="1055" y="77"/>
                  </a:cubicBezTo>
                  <a:cubicBezTo>
                    <a:pt x="1055" y="34"/>
                    <a:pt x="1021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4"/>
            <p:cNvSpPr/>
            <p:nvPr/>
          </p:nvSpPr>
          <p:spPr>
            <a:xfrm>
              <a:off x="3364625" y="3951350"/>
              <a:ext cx="15825" cy="3825"/>
            </a:xfrm>
            <a:custGeom>
              <a:rect b="b" l="l" r="r" t="t"/>
              <a:pathLst>
                <a:path extrusionOk="0" h="153" w="633">
                  <a:moveTo>
                    <a:pt x="8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85" y="152"/>
                  </a:cubicBezTo>
                  <a:lnTo>
                    <a:pt x="557" y="152"/>
                  </a:lnTo>
                  <a:cubicBezTo>
                    <a:pt x="599" y="152"/>
                    <a:pt x="633" y="118"/>
                    <a:pt x="633" y="76"/>
                  </a:cubicBezTo>
                  <a:cubicBezTo>
                    <a:pt x="633" y="34"/>
                    <a:pt x="599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4"/>
            <p:cNvSpPr/>
            <p:nvPr/>
          </p:nvSpPr>
          <p:spPr>
            <a:xfrm>
              <a:off x="3382975" y="3961825"/>
              <a:ext cx="25325" cy="18425"/>
            </a:xfrm>
            <a:custGeom>
              <a:rect b="b" l="l" r="r" t="t"/>
              <a:pathLst>
                <a:path extrusionOk="0" h="737" w="1013">
                  <a:moveTo>
                    <a:pt x="929" y="1"/>
                  </a:moveTo>
                  <a:cubicBezTo>
                    <a:pt x="909" y="1"/>
                    <a:pt x="890" y="7"/>
                    <a:pt x="877" y="20"/>
                  </a:cubicBezTo>
                  <a:lnTo>
                    <a:pt x="346" y="543"/>
                  </a:lnTo>
                  <a:lnTo>
                    <a:pt x="144" y="340"/>
                  </a:lnTo>
                  <a:cubicBezTo>
                    <a:pt x="127" y="323"/>
                    <a:pt x="106" y="315"/>
                    <a:pt x="86" y="315"/>
                  </a:cubicBezTo>
                  <a:cubicBezTo>
                    <a:pt x="65" y="315"/>
                    <a:pt x="47" y="323"/>
                    <a:pt x="34" y="340"/>
                  </a:cubicBezTo>
                  <a:cubicBezTo>
                    <a:pt x="0" y="366"/>
                    <a:pt x="0" y="416"/>
                    <a:pt x="34" y="450"/>
                  </a:cubicBezTo>
                  <a:lnTo>
                    <a:pt x="295" y="711"/>
                  </a:lnTo>
                  <a:cubicBezTo>
                    <a:pt x="308" y="728"/>
                    <a:pt x="327" y="737"/>
                    <a:pt x="347" y="737"/>
                  </a:cubicBezTo>
                  <a:cubicBezTo>
                    <a:pt x="367" y="737"/>
                    <a:pt x="388" y="728"/>
                    <a:pt x="405" y="711"/>
                  </a:cubicBezTo>
                  <a:lnTo>
                    <a:pt x="987" y="138"/>
                  </a:lnTo>
                  <a:cubicBezTo>
                    <a:pt x="1012" y="104"/>
                    <a:pt x="1012" y="54"/>
                    <a:pt x="987" y="20"/>
                  </a:cubicBezTo>
                  <a:cubicBezTo>
                    <a:pt x="970" y="7"/>
                    <a:pt x="949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64"/>
          <p:cNvSpPr/>
          <p:nvPr/>
        </p:nvSpPr>
        <p:spPr>
          <a:xfrm>
            <a:off x="4138080" y="3504243"/>
            <a:ext cx="195956" cy="137149"/>
          </a:xfrm>
          <a:custGeom>
            <a:rect b="b" l="l" r="r" t="t"/>
            <a:pathLst>
              <a:path extrusionOk="0" h="1376" w="1966">
                <a:moveTo>
                  <a:pt x="1932" y="34"/>
                </a:moveTo>
                <a:cubicBezTo>
                  <a:pt x="1966" y="60"/>
                  <a:pt x="1966" y="110"/>
                  <a:pt x="1932" y="144"/>
                </a:cubicBezTo>
                <a:lnTo>
                  <a:pt x="726" y="1358"/>
                </a:lnTo>
                <a:cubicBezTo>
                  <a:pt x="709" y="1367"/>
                  <a:pt x="684" y="1375"/>
                  <a:pt x="667" y="1375"/>
                </a:cubicBezTo>
                <a:cubicBezTo>
                  <a:pt x="642" y="1375"/>
                  <a:pt x="625" y="1367"/>
                  <a:pt x="608" y="1350"/>
                </a:cubicBezTo>
                <a:lnTo>
                  <a:pt x="26" y="751"/>
                </a:lnTo>
                <a:cubicBezTo>
                  <a:pt x="1" y="717"/>
                  <a:pt x="1" y="667"/>
                  <a:pt x="35" y="633"/>
                </a:cubicBezTo>
                <a:cubicBezTo>
                  <a:pt x="68" y="608"/>
                  <a:pt x="111" y="608"/>
                  <a:pt x="144" y="642"/>
                </a:cubicBezTo>
                <a:lnTo>
                  <a:pt x="667" y="1190"/>
                </a:lnTo>
                <a:lnTo>
                  <a:pt x="1822" y="34"/>
                </a:lnTo>
                <a:cubicBezTo>
                  <a:pt x="1856" y="1"/>
                  <a:pt x="1907" y="1"/>
                  <a:pt x="1932" y="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4"/>
          <p:cNvSpPr/>
          <p:nvPr/>
        </p:nvSpPr>
        <p:spPr>
          <a:xfrm>
            <a:off x="7519593" y="2821780"/>
            <a:ext cx="152200" cy="152997"/>
          </a:xfrm>
          <a:custGeom>
            <a:rect b="b" l="l" r="r" t="t"/>
            <a:pathLst>
              <a:path extrusionOk="0" h="1535" w="1527">
                <a:moveTo>
                  <a:pt x="760" y="0"/>
                </a:moveTo>
                <a:cubicBezTo>
                  <a:pt x="810" y="0"/>
                  <a:pt x="844" y="42"/>
                  <a:pt x="844" y="84"/>
                </a:cubicBezTo>
                <a:lnTo>
                  <a:pt x="844" y="692"/>
                </a:lnTo>
                <a:lnTo>
                  <a:pt x="1451" y="692"/>
                </a:lnTo>
                <a:cubicBezTo>
                  <a:pt x="1493" y="692"/>
                  <a:pt x="1527" y="725"/>
                  <a:pt x="1527" y="768"/>
                </a:cubicBezTo>
                <a:cubicBezTo>
                  <a:pt x="1527" y="810"/>
                  <a:pt x="1493" y="843"/>
                  <a:pt x="1451" y="843"/>
                </a:cubicBezTo>
                <a:lnTo>
                  <a:pt x="844" y="843"/>
                </a:lnTo>
                <a:lnTo>
                  <a:pt x="844" y="1451"/>
                </a:lnTo>
                <a:cubicBezTo>
                  <a:pt x="844" y="1493"/>
                  <a:pt x="810" y="1535"/>
                  <a:pt x="760" y="1535"/>
                </a:cubicBezTo>
                <a:cubicBezTo>
                  <a:pt x="717" y="1535"/>
                  <a:pt x="684" y="1493"/>
                  <a:pt x="684" y="1451"/>
                </a:cubicBezTo>
                <a:lnTo>
                  <a:pt x="684" y="843"/>
                </a:lnTo>
                <a:lnTo>
                  <a:pt x="76" y="843"/>
                </a:lnTo>
                <a:cubicBezTo>
                  <a:pt x="34" y="843"/>
                  <a:pt x="1" y="810"/>
                  <a:pt x="1" y="768"/>
                </a:cubicBezTo>
                <a:cubicBezTo>
                  <a:pt x="1" y="725"/>
                  <a:pt x="34" y="692"/>
                  <a:pt x="76" y="692"/>
                </a:cubicBezTo>
                <a:lnTo>
                  <a:pt x="684" y="692"/>
                </a:lnTo>
                <a:lnTo>
                  <a:pt x="684" y="84"/>
                </a:lnTo>
                <a:cubicBezTo>
                  <a:pt x="684" y="42"/>
                  <a:pt x="717" y="0"/>
                  <a:pt x="7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4"/>
          <p:cNvSpPr/>
          <p:nvPr/>
        </p:nvSpPr>
        <p:spPr>
          <a:xfrm>
            <a:off x="4839181" y="3504243"/>
            <a:ext cx="138744" cy="137947"/>
          </a:xfrm>
          <a:custGeom>
            <a:rect b="b" l="l" r="r" t="t"/>
            <a:pathLst>
              <a:path extrusionOk="0" h="1384" w="1392">
                <a:moveTo>
                  <a:pt x="34" y="34"/>
                </a:moveTo>
                <a:cubicBezTo>
                  <a:pt x="68" y="1"/>
                  <a:pt x="118" y="1"/>
                  <a:pt x="143" y="34"/>
                </a:cubicBezTo>
                <a:lnTo>
                  <a:pt x="700" y="583"/>
                </a:lnTo>
                <a:lnTo>
                  <a:pt x="1248" y="34"/>
                </a:lnTo>
                <a:cubicBezTo>
                  <a:pt x="1273" y="1"/>
                  <a:pt x="1324" y="1"/>
                  <a:pt x="1358" y="34"/>
                </a:cubicBezTo>
                <a:cubicBezTo>
                  <a:pt x="1391" y="60"/>
                  <a:pt x="1391" y="110"/>
                  <a:pt x="1358" y="144"/>
                </a:cubicBezTo>
                <a:lnTo>
                  <a:pt x="810" y="692"/>
                </a:lnTo>
                <a:lnTo>
                  <a:pt x="1358" y="1240"/>
                </a:lnTo>
                <a:cubicBezTo>
                  <a:pt x="1391" y="1274"/>
                  <a:pt x="1391" y="1325"/>
                  <a:pt x="1358" y="1358"/>
                </a:cubicBezTo>
                <a:cubicBezTo>
                  <a:pt x="1324" y="1384"/>
                  <a:pt x="1273" y="1384"/>
                  <a:pt x="1248" y="1358"/>
                </a:cubicBezTo>
                <a:lnTo>
                  <a:pt x="700" y="802"/>
                </a:lnTo>
                <a:lnTo>
                  <a:pt x="143" y="1358"/>
                </a:lnTo>
                <a:cubicBezTo>
                  <a:pt x="118" y="1384"/>
                  <a:pt x="68" y="1384"/>
                  <a:pt x="34" y="1358"/>
                </a:cubicBezTo>
                <a:cubicBezTo>
                  <a:pt x="0" y="1325"/>
                  <a:pt x="0" y="1274"/>
                  <a:pt x="34" y="1240"/>
                </a:cubicBezTo>
                <a:lnTo>
                  <a:pt x="582" y="692"/>
                </a:lnTo>
                <a:lnTo>
                  <a:pt x="34" y="144"/>
                </a:lnTo>
                <a:cubicBezTo>
                  <a:pt x="0" y="110"/>
                  <a:pt x="0" y="60"/>
                  <a:pt x="34" y="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5" name="Google Shape;1165;p64"/>
          <p:cNvGrpSpPr/>
          <p:nvPr/>
        </p:nvGrpSpPr>
        <p:grpSpPr>
          <a:xfrm>
            <a:off x="1418911" y="774093"/>
            <a:ext cx="254763" cy="219479"/>
            <a:chOff x="3012550" y="3589150"/>
            <a:chExt cx="63900" cy="55050"/>
          </a:xfrm>
        </p:grpSpPr>
        <p:sp>
          <p:nvSpPr>
            <p:cNvPr id="1166" name="Google Shape;1166;p64"/>
            <p:cNvSpPr/>
            <p:nvPr/>
          </p:nvSpPr>
          <p:spPr>
            <a:xfrm>
              <a:off x="3041850" y="3628375"/>
              <a:ext cx="5300" cy="5275"/>
            </a:xfrm>
            <a:custGeom>
              <a:rect b="b" l="l" r="r" t="t"/>
              <a:pathLst>
                <a:path extrusionOk="0" h="211" w="212">
                  <a:moveTo>
                    <a:pt x="110" y="0"/>
                  </a:moveTo>
                  <a:cubicBezTo>
                    <a:pt x="51" y="0"/>
                    <a:pt x="1" y="51"/>
                    <a:pt x="1" y="110"/>
                  </a:cubicBezTo>
                  <a:cubicBezTo>
                    <a:pt x="1" y="169"/>
                    <a:pt x="51" y="211"/>
                    <a:pt x="110" y="211"/>
                  </a:cubicBezTo>
                  <a:cubicBezTo>
                    <a:pt x="161" y="211"/>
                    <a:pt x="212" y="169"/>
                    <a:pt x="212" y="110"/>
                  </a:cubicBezTo>
                  <a:cubicBezTo>
                    <a:pt x="212" y="51"/>
                    <a:pt x="161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4"/>
            <p:cNvSpPr/>
            <p:nvPr/>
          </p:nvSpPr>
          <p:spPr>
            <a:xfrm>
              <a:off x="3042475" y="3607275"/>
              <a:ext cx="4050" cy="15850"/>
            </a:xfrm>
            <a:custGeom>
              <a:rect b="b" l="l" r="r" t="t"/>
              <a:pathLst>
                <a:path extrusionOk="0" h="634" w="162">
                  <a:moveTo>
                    <a:pt x="85" y="1"/>
                  </a:moveTo>
                  <a:cubicBezTo>
                    <a:pt x="35" y="1"/>
                    <a:pt x="1" y="34"/>
                    <a:pt x="1" y="85"/>
                  </a:cubicBezTo>
                  <a:lnTo>
                    <a:pt x="1" y="557"/>
                  </a:lnTo>
                  <a:cubicBezTo>
                    <a:pt x="1" y="599"/>
                    <a:pt x="35" y="633"/>
                    <a:pt x="85" y="633"/>
                  </a:cubicBezTo>
                  <a:cubicBezTo>
                    <a:pt x="127" y="633"/>
                    <a:pt x="161" y="599"/>
                    <a:pt x="161" y="557"/>
                  </a:cubicBezTo>
                  <a:lnTo>
                    <a:pt x="161" y="85"/>
                  </a:lnTo>
                  <a:cubicBezTo>
                    <a:pt x="161" y="34"/>
                    <a:pt x="12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4"/>
            <p:cNvSpPr/>
            <p:nvPr/>
          </p:nvSpPr>
          <p:spPr>
            <a:xfrm>
              <a:off x="3012550" y="3589150"/>
              <a:ext cx="63900" cy="55050"/>
            </a:xfrm>
            <a:custGeom>
              <a:rect b="b" l="l" r="r" t="t"/>
              <a:pathLst>
                <a:path extrusionOk="0" h="2202" w="2556">
                  <a:moveTo>
                    <a:pt x="1046" y="178"/>
                  </a:moveTo>
                  <a:cubicBezTo>
                    <a:pt x="1147" y="1"/>
                    <a:pt x="1409" y="1"/>
                    <a:pt x="1510" y="178"/>
                  </a:cubicBezTo>
                  <a:lnTo>
                    <a:pt x="2454" y="1805"/>
                  </a:lnTo>
                  <a:cubicBezTo>
                    <a:pt x="2556" y="1982"/>
                    <a:pt x="2429" y="2202"/>
                    <a:pt x="2227" y="2202"/>
                  </a:cubicBezTo>
                  <a:lnTo>
                    <a:pt x="329" y="2202"/>
                  </a:lnTo>
                  <a:cubicBezTo>
                    <a:pt x="127" y="2202"/>
                    <a:pt x="1" y="1982"/>
                    <a:pt x="102" y="1805"/>
                  </a:cubicBezTo>
                  <a:close/>
                  <a:moveTo>
                    <a:pt x="1367" y="253"/>
                  </a:moveTo>
                  <a:cubicBezTo>
                    <a:pt x="1333" y="186"/>
                    <a:pt x="1223" y="186"/>
                    <a:pt x="1190" y="253"/>
                  </a:cubicBezTo>
                  <a:lnTo>
                    <a:pt x="245" y="1889"/>
                  </a:lnTo>
                  <a:cubicBezTo>
                    <a:pt x="203" y="1957"/>
                    <a:pt x="254" y="2050"/>
                    <a:pt x="329" y="2050"/>
                  </a:cubicBezTo>
                  <a:lnTo>
                    <a:pt x="2227" y="2050"/>
                  </a:lnTo>
                  <a:cubicBezTo>
                    <a:pt x="2303" y="2050"/>
                    <a:pt x="2353" y="1957"/>
                    <a:pt x="2311" y="1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64"/>
          <p:cNvSpPr/>
          <p:nvPr/>
        </p:nvSpPr>
        <p:spPr>
          <a:xfrm>
            <a:off x="5455261" y="2800749"/>
            <a:ext cx="252271" cy="195059"/>
          </a:xfrm>
          <a:custGeom>
            <a:rect b="b" l="l" r="r" t="t"/>
            <a:pathLst>
              <a:path extrusionOk="0" h="1957" w="2531">
                <a:moveTo>
                  <a:pt x="945" y="0"/>
                </a:moveTo>
                <a:cubicBezTo>
                  <a:pt x="979" y="0"/>
                  <a:pt x="1004" y="26"/>
                  <a:pt x="1021" y="51"/>
                </a:cubicBezTo>
                <a:lnTo>
                  <a:pt x="1679" y="1662"/>
                </a:lnTo>
                <a:lnTo>
                  <a:pt x="1948" y="1004"/>
                </a:lnTo>
                <a:cubicBezTo>
                  <a:pt x="1965" y="970"/>
                  <a:pt x="1991" y="953"/>
                  <a:pt x="2024" y="953"/>
                </a:cubicBezTo>
                <a:lnTo>
                  <a:pt x="2446" y="953"/>
                </a:lnTo>
                <a:cubicBezTo>
                  <a:pt x="2488" y="953"/>
                  <a:pt x="2530" y="987"/>
                  <a:pt x="2530" y="1029"/>
                </a:cubicBezTo>
                <a:cubicBezTo>
                  <a:pt x="2530" y="1071"/>
                  <a:pt x="2488" y="1113"/>
                  <a:pt x="2446" y="1113"/>
                </a:cubicBezTo>
                <a:lnTo>
                  <a:pt x="2075" y="1113"/>
                </a:lnTo>
                <a:lnTo>
                  <a:pt x="1754" y="1906"/>
                </a:lnTo>
                <a:cubicBezTo>
                  <a:pt x="1746" y="1931"/>
                  <a:pt x="1712" y="1957"/>
                  <a:pt x="1687" y="1957"/>
                </a:cubicBezTo>
                <a:cubicBezTo>
                  <a:pt x="1653" y="1957"/>
                  <a:pt x="1619" y="1931"/>
                  <a:pt x="1611" y="1906"/>
                </a:cubicBezTo>
                <a:lnTo>
                  <a:pt x="945" y="287"/>
                </a:lnTo>
                <a:lnTo>
                  <a:pt x="624" y="1063"/>
                </a:lnTo>
                <a:cubicBezTo>
                  <a:pt x="608" y="1088"/>
                  <a:pt x="582" y="1113"/>
                  <a:pt x="549" y="1113"/>
                </a:cubicBezTo>
                <a:lnTo>
                  <a:pt x="76" y="1113"/>
                </a:lnTo>
                <a:cubicBezTo>
                  <a:pt x="34" y="1113"/>
                  <a:pt x="0" y="1071"/>
                  <a:pt x="0" y="1029"/>
                </a:cubicBezTo>
                <a:cubicBezTo>
                  <a:pt x="0" y="987"/>
                  <a:pt x="34" y="953"/>
                  <a:pt x="76" y="953"/>
                </a:cubicBezTo>
                <a:lnTo>
                  <a:pt x="498" y="953"/>
                </a:lnTo>
                <a:lnTo>
                  <a:pt x="869" y="51"/>
                </a:lnTo>
                <a:cubicBezTo>
                  <a:pt x="886" y="26"/>
                  <a:pt x="911" y="0"/>
                  <a:pt x="9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4"/>
          <p:cNvSpPr/>
          <p:nvPr/>
        </p:nvSpPr>
        <p:spPr>
          <a:xfrm>
            <a:off x="7472547" y="1503801"/>
            <a:ext cx="252271" cy="110138"/>
          </a:xfrm>
          <a:custGeom>
            <a:rect b="b" l="l" r="r" t="t"/>
            <a:pathLst>
              <a:path extrusionOk="0" h="1105" w="2531">
                <a:moveTo>
                  <a:pt x="548" y="152"/>
                </a:moveTo>
                <a:cubicBezTo>
                  <a:pt x="338" y="152"/>
                  <a:pt x="152" y="354"/>
                  <a:pt x="152" y="548"/>
                </a:cubicBezTo>
                <a:cubicBezTo>
                  <a:pt x="152" y="742"/>
                  <a:pt x="338" y="945"/>
                  <a:pt x="548" y="945"/>
                </a:cubicBezTo>
                <a:cubicBezTo>
                  <a:pt x="658" y="945"/>
                  <a:pt x="759" y="894"/>
                  <a:pt x="869" y="810"/>
                </a:cubicBezTo>
                <a:cubicBezTo>
                  <a:pt x="970" y="742"/>
                  <a:pt x="1054" y="650"/>
                  <a:pt x="1156" y="548"/>
                </a:cubicBezTo>
                <a:cubicBezTo>
                  <a:pt x="1054" y="447"/>
                  <a:pt x="970" y="354"/>
                  <a:pt x="869" y="287"/>
                </a:cubicBezTo>
                <a:cubicBezTo>
                  <a:pt x="759" y="203"/>
                  <a:pt x="658" y="152"/>
                  <a:pt x="548" y="152"/>
                </a:cubicBezTo>
                <a:close/>
                <a:moveTo>
                  <a:pt x="1265" y="439"/>
                </a:moveTo>
                <a:cubicBezTo>
                  <a:pt x="1164" y="338"/>
                  <a:pt x="1071" y="236"/>
                  <a:pt x="970" y="161"/>
                </a:cubicBezTo>
                <a:cubicBezTo>
                  <a:pt x="844" y="68"/>
                  <a:pt x="709" y="0"/>
                  <a:pt x="548" y="0"/>
                </a:cubicBezTo>
                <a:cubicBezTo>
                  <a:pt x="245" y="0"/>
                  <a:pt x="0" y="270"/>
                  <a:pt x="0" y="548"/>
                </a:cubicBezTo>
                <a:cubicBezTo>
                  <a:pt x="0" y="827"/>
                  <a:pt x="245" y="1105"/>
                  <a:pt x="548" y="1105"/>
                </a:cubicBezTo>
                <a:cubicBezTo>
                  <a:pt x="709" y="1105"/>
                  <a:pt x="844" y="1029"/>
                  <a:pt x="970" y="936"/>
                </a:cubicBezTo>
                <a:cubicBezTo>
                  <a:pt x="1071" y="860"/>
                  <a:pt x="1164" y="759"/>
                  <a:pt x="1265" y="666"/>
                </a:cubicBezTo>
                <a:cubicBezTo>
                  <a:pt x="1358" y="759"/>
                  <a:pt x="1451" y="860"/>
                  <a:pt x="1552" y="936"/>
                </a:cubicBezTo>
                <a:cubicBezTo>
                  <a:pt x="1679" y="1029"/>
                  <a:pt x="1813" y="1105"/>
                  <a:pt x="1974" y="1105"/>
                </a:cubicBezTo>
                <a:cubicBezTo>
                  <a:pt x="2277" y="1105"/>
                  <a:pt x="2530" y="827"/>
                  <a:pt x="2530" y="548"/>
                </a:cubicBezTo>
                <a:cubicBezTo>
                  <a:pt x="2530" y="270"/>
                  <a:pt x="2277" y="0"/>
                  <a:pt x="1974" y="0"/>
                </a:cubicBezTo>
                <a:cubicBezTo>
                  <a:pt x="1813" y="0"/>
                  <a:pt x="1679" y="68"/>
                  <a:pt x="1552" y="161"/>
                </a:cubicBezTo>
                <a:cubicBezTo>
                  <a:pt x="1451" y="236"/>
                  <a:pt x="1358" y="338"/>
                  <a:pt x="1265" y="439"/>
                </a:cubicBezTo>
                <a:close/>
                <a:moveTo>
                  <a:pt x="1366" y="548"/>
                </a:moveTo>
                <a:cubicBezTo>
                  <a:pt x="1468" y="650"/>
                  <a:pt x="1552" y="742"/>
                  <a:pt x="1653" y="810"/>
                </a:cubicBezTo>
                <a:cubicBezTo>
                  <a:pt x="1763" y="894"/>
                  <a:pt x="1864" y="945"/>
                  <a:pt x="1974" y="945"/>
                </a:cubicBezTo>
                <a:cubicBezTo>
                  <a:pt x="2184" y="945"/>
                  <a:pt x="2370" y="742"/>
                  <a:pt x="2370" y="548"/>
                </a:cubicBezTo>
                <a:cubicBezTo>
                  <a:pt x="2370" y="354"/>
                  <a:pt x="2184" y="152"/>
                  <a:pt x="1974" y="152"/>
                </a:cubicBezTo>
                <a:cubicBezTo>
                  <a:pt x="1864" y="152"/>
                  <a:pt x="1763" y="203"/>
                  <a:pt x="1653" y="287"/>
                </a:cubicBezTo>
                <a:cubicBezTo>
                  <a:pt x="1552" y="354"/>
                  <a:pt x="1468" y="447"/>
                  <a:pt x="1366" y="5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4"/>
          <p:cNvSpPr/>
          <p:nvPr/>
        </p:nvSpPr>
        <p:spPr>
          <a:xfrm>
            <a:off x="1471124" y="1460045"/>
            <a:ext cx="148014" cy="187584"/>
          </a:xfrm>
          <a:custGeom>
            <a:rect b="b" l="l" r="r" t="t"/>
            <a:pathLst>
              <a:path extrusionOk="0" h="1882" w="1485">
                <a:moveTo>
                  <a:pt x="26" y="1080"/>
                </a:moveTo>
                <a:cubicBezTo>
                  <a:pt x="0" y="1105"/>
                  <a:pt x="0" y="1156"/>
                  <a:pt x="26" y="1190"/>
                </a:cubicBezTo>
                <a:lnTo>
                  <a:pt x="683" y="1848"/>
                </a:lnTo>
                <a:cubicBezTo>
                  <a:pt x="717" y="1881"/>
                  <a:pt x="768" y="1881"/>
                  <a:pt x="801" y="1848"/>
                </a:cubicBezTo>
                <a:lnTo>
                  <a:pt x="1459" y="1190"/>
                </a:lnTo>
                <a:cubicBezTo>
                  <a:pt x="1485" y="1156"/>
                  <a:pt x="1485" y="1105"/>
                  <a:pt x="1459" y="1080"/>
                </a:cubicBezTo>
                <a:cubicBezTo>
                  <a:pt x="1426" y="1046"/>
                  <a:pt x="1375" y="1046"/>
                  <a:pt x="1341" y="1080"/>
                </a:cubicBezTo>
                <a:lnTo>
                  <a:pt x="818" y="1603"/>
                </a:lnTo>
                <a:lnTo>
                  <a:pt x="818" y="77"/>
                </a:lnTo>
                <a:cubicBezTo>
                  <a:pt x="818" y="35"/>
                  <a:pt x="785" y="1"/>
                  <a:pt x="742" y="1"/>
                </a:cubicBezTo>
                <a:cubicBezTo>
                  <a:pt x="700" y="1"/>
                  <a:pt x="667" y="35"/>
                  <a:pt x="667" y="77"/>
                </a:cubicBezTo>
                <a:lnTo>
                  <a:pt x="667" y="1603"/>
                </a:lnTo>
                <a:lnTo>
                  <a:pt x="135" y="1080"/>
                </a:lnTo>
                <a:cubicBezTo>
                  <a:pt x="110" y="1046"/>
                  <a:pt x="59" y="1046"/>
                  <a:pt x="26" y="10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4"/>
          <p:cNvSpPr/>
          <p:nvPr/>
        </p:nvSpPr>
        <p:spPr>
          <a:xfrm>
            <a:off x="1471922" y="2862945"/>
            <a:ext cx="148911" cy="83326"/>
          </a:xfrm>
          <a:custGeom>
            <a:rect b="b" l="l" r="r" t="t"/>
            <a:pathLst>
              <a:path extrusionOk="0" h="836" w="1494">
                <a:moveTo>
                  <a:pt x="35" y="34"/>
                </a:moveTo>
                <a:cubicBezTo>
                  <a:pt x="1" y="68"/>
                  <a:pt x="1" y="118"/>
                  <a:pt x="35" y="144"/>
                </a:cubicBezTo>
                <a:lnTo>
                  <a:pt x="692" y="801"/>
                </a:lnTo>
                <a:cubicBezTo>
                  <a:pt x="726" y="835"/>
                  <a:pt x="768" y="835"/>
                  <a:pt x="802" y="801"/>
                </a:cubicBezTo>
                <a:lnTo>
                  <a:pt x="1460" y="144"/>
                </a:lnTo>
                <a:cubicBezTo>
                  <a:pt x="1493" y="118"/>
                  <a:pt x="1493" y="68"/>
                  <a:pt x="1460" y="34"/>
                </a:cubicBezTo>
                <a:cubicBezTo>
                  <a:pt x="1434" y="0"/>
                  <a:pt x="1384" y="0"/>
                  <a:pt x="1350" y="34"/>
                </a:cubicBezTo>
                <a:lnTo>
                  <a:pt x="751" y="641"/>
                </a:lnTo>
                <a:lnTo>
                  <a:pt x="144" y="34"/>
                </a:lnTo>
                <a:cubicBezTo>
                  <a:pt x="110" y="0"/>
                  <a:pt x="60" y="0"/>
                  <a:pt x="35" y="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4"/>
          <p:cNvSpPr/>
          <p:nvPr/>
        </p:nvSpPr>
        <p:spPr>
          <a:xfrm>
            <a:off x="1482886" y="3534543"/>
            <a:ext cx="135455" cy="71964"/>
          </a:xfrm>
          <a:custGeom>
            <a:rect b="b" l="l" r="r" t="t"/>
            <a:pathLst>
              <a:path extrusionOk="0" h="722" w="1359">
                <a:moveTo>
                  <a:pt x="68" y="0"/>
                </a:moveTo>
                <a:cubicBezTo>
                  <a:pt x="17" y="0"/>
                  <a:pt x="0" y="59"/>
                  <a:pt x="34" y="93"/>
                </a:cubicBezTo>
                <a:lnTo>
                  <a:pt x="641" y="709"/>
                </a:lnTo>
                <a:cubicBezTo>
                  <a:pt x="650" y="717"/>
                  <a:pt x="662" y="721"/>
                  <a:pt x="676" y="721"/>
                </a:cubicBezTo>
                <a:cubicBezTo>
                  <a:pt x="690" y="721"/>
                  <a:pt x="705" y="717"/>
                  <a:pt x="717" y="709"/>
                </a:cubicBezTo>
                <a:lnTo>
                  <a:pt x="1324" y="93"/>
                </a:lnTo>
                <a:cubicBezTo>
                  <a:pt x="1358" y="59"/>
                  <a:pt x="1333" y="0"/>
                  <a:pt x="12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4"/>
          <p:cNvSpPr/>
          <p:nvPr/>
        </p:nvSpPr>
        <p:spPr>
          <a:xfrm>
            <a:off x="3500172" y="3540225"/>
            <a:ext cx="135455" cy="71764"/>
          </a:xfrm>
          <a:custGeom>
            <a:rect b="b" l="l" r="r" t="t"/>
            <a:pathLst>
              <a:path extrusionOk="0" h="720" w="1359">
                <a:moveTo>
                  <a:pt x="676" y="0"/>
                </a:moveTo>
                <a:cubicBezTo>
                  <a:pt x="662" y="0"/>
                  <a:pt x="650" y="7"/>
                  <a:pt x="641" y="19"/>
                </a:cubicBezTo>
                <a:lnTo>
                  <a:pt x="34" y="626"/>
                </a:lnTo>
                <a:cubicBezTo>
                  <a:pt x="0" y="660"/>
                  <a:pt x="17" y="719"/>
                  <a:pt x="68" y="719"/>
                </a:cubicBezTo>
                <a:lnTo>
                  <a:pt x="1291" y="719"/>
                </a:lnTo>
                <a:cubicBezTo>
                  <a:pt x="1333" y="719"/>
                  <a:pt x="1358" y="660"/>
                  <a:pt x="1324" y="626"/>
                </a:cubicBezTo>
                <a:lnTo>
                  <a:pt x="717" y="19"/>
                </a:lnTo>
                <a:cubicBezTo>
                  <a:pt x="705" y="7"/>
                  <a:pt x="690" y="0"/>
                  <a:pt x="6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4"/>
          <p:cNvSpPr/>
          <p:nvPr/>
        </p:nvSpPr>
        <p:spPr>
          <a:xfrm>
            <a:off x="2854588" y="3506934"/>
            <a:ext cx="71565" cy="132564"/>
          </a:xfrm>
          <a:custGeom>
            <a:rect b="b" l="l" r="r" t="t"/>
            <a:pathLst>
              <a:path extrusionOk="0" h="1330" w="718">
                <a:moveTo>
                  <a:pt x="51" y="0"/>
                </a:moveTo>
                <a:cubicBezTo>
                  <a:pt x="25" y="0"/>
                  <a:pt x="1" y="23"/>
                  <a:pt x="1" y="58"/>
                </a:cubicBezTo>
                <a:lnTo>
                  <a:pt x="1" y="1272"/>
                </a:lnTo>
                <a:cubicBezTo>
                  <a:pt x="1" y="1307"/>
                  <a:pt x="25" y="1330"/>
                  <a:pt x="51" y="1330"/>
                </a:cubicBezTo>
                <a:cubicBezTo>
                  <a:pt x="62" y="1330"/>
                  <a:pt x="75" y="1325"/>
                  <a:pt x="85" y="1315"/>
                </a:cubicBezTo>
                <a:lnTo>
                  <a:pt x="701" y="699"/>
                </a:lnTo>
                <a:cubicBezTo>
                  <a:pt x="718" y="682"/>
                  <a:pt x="718" y="648"/>
                  <a:pt x="701" y="631"/>
                </a:cubicBezTo>
                <a:lnTo>
                  <a:pt x="85" y="16"/>
                </a:lnTo>
                <a:cubicBezTo>
                  <a:pt x="75" y="5"/>
                  <a:pt x="62" y="0"/>
                  <a:pt x="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4"/>
          <p:cNvSpPr/>
          <p:nvPr/>
        </p:nvSpPr>
        <p:spPr>
          <a:xfrm>
            <a:off x="2181396" y="3506934"/>
            <a:ext cx="72362" cy="132564"/>
          </a:xfrm>
          <a:custGeom>
            <a:rect b="b" l="l" r="r" t="t"/>
            <a:pathLst>
              <a:path extrusionOk="0" h="1330" w="726">
                <a:moveTo>
                  <a:pt x="669" y="0"/>
                </a:moveTo>
                <a:cubicBezTo>
                  <a:pt x="656" y="0"/>
                  <a:pt x="643" y="5"/>
                  <a:pt x="633" y="16"/>
                </a:cubicBezTo>
                <a:lnTo>
                  <a:pt x="25" y="631"/>
                </a:lnTo>
                <a:cubicBezTo>
                  <a:pt x="0" y="648"/>
                  <a:pt x="0" y="682"/>
                  <a:pt x="25" y="699"/>
                </a:cubicBezTo>
                <a:lnTo>
                  <a:pt x="633" y="1315"/>
                </a:lnTo>
                <a:cubicBezTo>
                  <a:pt x="643" y="1325"/>
                  <a:pt x="656" y="1330"/>
                  <a:pt x="669" y="1330"/>
                </a:cubicBezTo>
                <a:cubicBezTo>
                  <a:pt x="698" y="1330"/>
                  <a:pt x="725" y="1307"/>
                  <a:pt x="725" y="1272"/>
                </a:cubicBezTo>
                <a:lnTo>
                  <a:pt x="725" y="58"/>
                </a:lnTo>
                <a:cubicBezTo>
                  <a:pt x="725" y="23"/>
                  <a:pt x="698" y="0"/>
                  <a:pt x="6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4"/>
          <p:cNvSpPr/>
          <p:nvPr/>
        </p:nvSpPr>
        <p:spPr>
          <a:xfrm>
            <a:off x="3489208" y="2855370"/>
            <a:ext cx="148911" cy="83326"/>
          </a:xfrm>
          <a:custGeom>
            <a:rect b="b" l="l" r="r" t="t"/>
            <a:pathLst>
              <a:path extrusionOk="0" h="836" w="1494">
                <a:moveTo>
                  <a:pt x="1460" y="802"/>
                </a:moveTo>
                <a:cubicBezTo>
                  <a:pt x="1493" y="768"/>
                  <a:pt x="1493" y="717"/>
                  <a:pt x="1460" y="692"/>
                </a:cubicBezTo>
                <a:lnTo>
                  <a:pt x="802" y="34"/>
                </a:lnTo>
                <a:cubicBezTo>
                  <a:pt x="768" y="0"/>
                  <a:pt x="726" y="0"/>
                  <a:pt x="692" y="34"/>
                </a:cubicBezTo>
                <a:lnTo>
                  <a:pt x="35" y="692"/>
                </a:lnTo>
                <a:cubicBezTo>
                  <a:pt x="1" y="717"/>
                  <a:pt x="1" y="768"/>
                  <a:pt x="35" y="802"/>
                </a:cubicBezTo>
                <a:cubicBezTo>
                  <a:pt x="60" y="835"/>
                  <a:pt x="110" y="835"/>
                  <a:pt x="144" y="802"/>
                </a:cubicBezTo>
                <a:lnTo>
                  <a:pt x="751" y="203"/>
                </a:lnTo>
                <a:lnTo>
                  <a:pt x="1350" y="802"/>
                </a:lnTo>
                <a:cubicBezTo>
                  <a:pt x="1384" y="835"/>
                  <a:pt x="1434" y="835"/>
                  <a:pt x="1460" y="8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4"/>
          <p:cNvSpPr/>
          <p:nvPr/>
        </p:nvSpPr>
        <p:spPr>
          <a:xfrm>
            <a:off x="2853791" y="2826764"/>
            <a:ext cx="83326" cy="148014"/>
          </a:xfrm>
          <a:custGeom>
            <a:rect b="b" l="l" r="r" t="t"/>
            <a:pathLst>
              <a:path extrusionOk="0" h="1485" w="836">
                <a:moveTo>
                  <a:pt x="34" y="1460"/>
                </a:moveTo>
                <a:cubicBezTo>
                  <a:pt x="60" y="1485"/>
                  <a:pt x="110" y="1485"/>
                  <a:pt x="144" y="1460"/>
                </a:cubicBezTo>
                <a:lnTo>
                  <a:pt x="802" y="802"/>
                </a:lnTo>
                <a:cubicBezTo>
                  <a:pt x="835" y="768"/>
                  <a:pt x="835" y="718"/>
                  <a:pt x="802" y="684"/>
                </a:cubicBezTo>
                <a:lnTo>
                  <a:pt x="144" y="26"/>
                </a:lnTo>
                <a:cubicBezTo>
                  <a:pt x="110" y="1"/>
                  <a:pt x="60" y="1"/>
                  <a:pt x="34" y="26"/>
                </a:cubicBezTo>
                <a:cubicBezTo>
                  <a:pt x="0" y="60"/>
                  <a:pt x="0" y="110"/>
                  <a:pt x="34" y="144"/>
                </a:cubicBezTo>
                <a:lnTo>
                  <a:pt x="633" y="743"/>
                </a:lnTo>
                <a:lnTo>
                  <a:pt x="34" y="1350"/>
                </a:lnTo>
                <a:cubicBezTo>
                  <a:pt x="0" y="1375"/>
                  <a:pt x="0" y="1426"/>
                  <a:pt x="34" y="14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4"/>
          <p:cNvSpPr/>
          <p:nvPr/>
        </p:nvSpPr>
        <p:spPr>
          <a:xfrm>
            <a:off x="2181396" y="2826764"/>
            <a:ext cx="83326" cy="148014"/>
          </a:xfrm>
          <a:custGeom>
            <a:rect b="b" l="l" r="r" t="t"/>
            <a:pathLst>
              <a:path extrusionOk="0" h="1485" w="836">
                <a:moveTo>
                  <a:pt x="801" y="26"/>
                </a:moveTo>
                <a:cubicBezTo>
                  <a:pt x="768" y="1"/>
                  <a:pt x="717" y="1"/>
                  <a:pt x="692" y="26"/>
                </a:cubicBezTo>
                <a:lnTo>
                  <a:pt x="34" y="684"/>
                </a:lnTo>
                <a:cubicBezTo>
                  <a:pt x="0" y="718"/>
                  <a:pt x="0" y="768"/>
                  <a:pt x="34" y="802"/>
                </a:cubicBezTo>
                <a:lnTo>
                  <a:pt x="692" y="1460"/>
                </a:lnTo>
                <a:cubicBezTo>
                  <a:pt x="717" y="1485"/>
                  <a:pt x="768" y="1485"/>
                  <a:pt x="801" y="1460"/>
                </a:cubicBezTo>
                <a:cubicBezTo>
                  <a:pt x="835" y="1426"/>
                  <a:pt x="835" y="1375"/>
                  <a:pt x="801" y="1350"/>
                </a:cubicBezTo>
                <a:lnTo>
                  <a:pt x="194" y="743"/>
                </a:lnTo>
                <a:lnTo>
                  <a:pt x="801" y="144"/>
                </a:lnTo>
                <a:cubicBezTo>
                  <a:pt x="835" y="110"/>
                  <a:pt x="835" y="60"/>
                  <a:pt x="801" y="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4"/>
          <p:cNvSpPr/>
          <p:nvPr/>
        </p:nvSpPr>
        <p:spPr>
          <a:xfrm>
            <a:off x="2796678" y="1484465"/>
            <a:ext cx="187484" cy="148811"/>
          </a:xfrm>
          <a:custGeom>
            <a:rect b="b" l="l" r="r" t="t"/>
            <a:pathLst>
              <a:path extrusionOk="0" h="1493" w="1881">
                <a:moveTo>
                  <a:pt x="1079" y="1459"/>
                </a:moveTo>
                <a:cubicBezTo>
                  <a:pt x="1105" y="1493"/>
                  <a:pt x="1155" y="1493"/>
                  <a:pt x="1189" y="1459"/>
                </a:cubicBezTo>
                <a:lnTo>
                  <a:pt x="1847" y="801"/>
                </a:lnTo>
                <a:cubicBezTo>
                  <a:pt x="1881" y="768"/>
                  <a:pt x="1881" y="717"/>
                  <a:pt x="1847" y="692"/>
                </a:cubicBezTo>
                <a:lnTo>
                  <a:pt x="1189" y="26"/>
                </a:lnTo>
                <a:cubicBezTo>
                  <a:pt x="1155" y="0"/>
                  <a:pt x="1105" y="0"/>
                  <a:pt x="1079" y="26"/>
                </a:cubicBezTo>
                <a:cubicBezTo>
                  <a:pt x="1046" y="59"/>
                  <a:pt x="1046" y="110"/>
                  <a:pt x="1079" y="144"/>
                </a:cubicBezTo>
                <a:lnTo>
                  <a:pt x="1602" y="667"/>
                </a:lnTo>
                <a:lnTo>
                  <a:pt x="76" y="667"/>
                </a:lnTo>
                <a:cubicBezTo>
                  <a:pt x="34" y="667"/>
                  <a:pt x="0" y="700"/>
                  <a:pt x="0" y="742"/>
                </a:cubicBezTo>
                <a:cubicBezTo>
                  <a:pt x="0" y="785"/>
                  <a:pt x="34" y="827"/>
                  <a:pt x="76" y="827"/>
                </a:cubicBezTo>
                <a:lnTo>
                  <a:pt x="1602" y="827"/>
                </a:lnTo>
                <a:lnTo>
                  <a:pt x="1079" y="1350"/>
                </a:lnTo>
                <a:cubicBezTo>
                  <a:pt x="1046" y="1375"/>
                  <a:pt x="1046" y="1426"/>
                  <a:pt x="1079" y="14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4"/>
          <p:cNvSpPr/>
          <p:nvPr/>
        </p:nvSpPr>
        <p:spPr>
          <a:xfrm>
            <a:off x="3488410" y="1459248"/>
            <a:ext cx="148014" cy="187484"/>
          </a:xfrm>
          <a:custGeom>
            <a:rect b="b" l="l" r="r" t="t"/>
            <a:pathLst>
              <a:path extrusionOk="0" h="1881" w="1485">
                <a:moveTo>
                  <a:pt x="1459" y="801"/>
                </a:moveTo>
                <a:cubicBezTo>
                  <a:pt x="1485" y="768"/>
                  <a:pt x="1485" y="726"/>
                  <a:pt x="1459" y="692"/>
                </a:cubicBezTo>
                <a:lnTo>
                  <a:pt x="801" y="34"/>
                </a:lnTo>
                <a:cubicBezTo>
                  <a:pt x="768" y="0"/>
                  <a:pt x="717" y="0"/>
                  <a:pt x="683" y="34"/>
                </a:cubicBezTo>
                <a:lnTo>
                  <a:pt x="26" y="692"/>
                </a:lnTo>
                <a:cubicBezTo>
                  <a:pt x="0" y="726"/>
                  <a:pt x="0" y="768"/>
                  <a:pt x="26" y="801"/>
                </a:cubicBezTo>
                <a:cubicBezTo>
                  <a:pt x="59" y="835"/>
                  <a:pt x="110" y="835"/>
                  <a:pt x="135" y="801"/>
                </a:cubicBezTo>
                <a:lnTo>
                  <a:pt x="667" y="279"/>
                </a:lnTo>
                <a:lnTo>
                  <a:pt x="667" y="1805"/>
                </a:lnTo>
                <a:cubicBezTo>
                  <a:pt x="667" y="1847"/>
                  <a:pt x="700" y="1881"/>
                  <a:pt x="742" y="1881"/>
                </a:cubicBezTo>
                <a:cubicBezTo>
                  <a:pt x="785" y="1881"/>
                  <a:pt x="818" y="1847"/>
                  <a:pt x="818" y="1805"/>
                </a:cubicBezTo>
                <a:lnTo>
                  <a:pt x="818" y="279"/>
                </a:lnTo>
                <a:lnTo>
                  <a:pt x="1341" y="801"/>
                </a:lnTo>
                <a:cubicBezTo>
                  <a:pt x="1375" y="835"/>
                  <a:pt x="1426" y="835"/>
                  <a:pt x="1459" y="8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4"/>
          <p:cNvSpPr/>
          <p:nvPr/>
        </p:nvSpPr>
        <p:spPr>
          <a:xfrm>
            <a:off x="2123386" y="1484465"/>
            <a:ext cx="187484" cy="148811"/>
          </a:xfrm>
          <a:custGeom>
            <a:rect b="b" l="l" r="r" t="t"/>
            <a:pathLst>
              <a:path extrusionOk="0" h="1493" w="1881">
                <a:moveTo>
                  <a:pt x="801" y="1459"/>
                </a:moveTo>
                <a:cubicBezTo>
                  <a:pt x="768" y="1493"/>
                  <a:pt x="726" y="1493"/>
                  <a:pt x="692" y="1459"/>
                </a:cubicBezTo>
                <a:lnTo>
                  <a:pt x="34" y="801"/>
                </a:lnTo>
                <a:cubicBezTo>
                  <a:pt x="0" y="768"/>
                  <a:pt x="0" y="717"/>
                  <a:pt x="34" y="692"/>
                </a:cubicBezTo>
                <a:lnTo>
                  <a:pt x="692" y="26"/>
                </a:lnTo>
                <a:cubicBezTo>
                  <a:pt x="726" y="0"/>
                  <a:pt x="768" y="0"/>
                  <a:pt x="801" y="26"/>
                </a:cubicBezTo>
                <a:cubicBezTo>
                  <a:pt x="835" y="59"/>
                  <a:pt x="835" y="110"/>
                  <a:pt x="801" y="144"/>
                </a:cubicBezTo>
                <a:lnTo>
                  <a:pt x="279" y="667"/>
                </a:lnTo>
                <a:lnTo>
                  <a:pt x="1805" y="667"/>
                </a:lnTo>
                <a:cubicBezTo>
                  <a:pt x="1847" y="667"/>
                  <a:pt x="1881" y="700"/>
                  <a:pt x="1881" y="742"/>
                </a:cubicBezTo>
                <a:cubicBezTo>
                  <a:pt x="1881" y="785"/>
                  <a:pt x="1847" y="827"/>
                  <a:pt x="1805" y="827"/>
                </a:cubicBezTo>
                <a:lnTo>
                  <a:pt x="279" y="827"/>
                </a:lnTo>
                <a:lnTo>
                  <a:pt x="801" y="1350"/>
                </a:lnTo>
                <a:cubicBezTo>
                  <a:pt x="835" y="1375"/>
                  <a:pt x="835" y="1426"/>
                  <a:pt x="801" y="14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4"/>
          <p:cNvSpPr/>
          <p:nvPr/>
        </p:nvSpPr>
        <p:spPr>
          <a:xfrm>
            <a:off x="4834896" y="1482770"/>
            <a:ext cx="137149" cy="137149"/>
          </a:xfrm>
          <a:custGeom>
            <a:rect b="b" l="l" r="r" t="t"/>
            <a:pathLst>
              <a:path extrusionOk="0" h="1376" w="1376">
                <a:moveTo>
                  <a:pt x="77" y="1105"/>
                </a:moveTo>
                <a:cubicBezTo>
                  <a:pt x="35" y="1105"/>
                  <a:pt x="1" y="1071"/>
                  <a:pt x="1" y="1021"/>
                </a:cubicBezTo>
                <a:lnTo>
                  <a:pt x="1" y="76"/>
                </a:lnTo>
                <a:cubicBezTo>
                  <a:pt x="1" y="34"/>
                  <a:pt x="35" y="0"/>
                  <a:pt x="77" y="0"/>
                </a:cubicBezTo>
                <a:lnTo>
                  <a:pt x="1030" y="0"/>
                </a:lnTo>
                <a:cubicBezTo>
                  <a:pt x="1072" y="0"/>
                  <a:pt x="1106" y="34"/>
                  <a:pt x="1106" y="76"/>
                </a:cubicBezTo>
                <a:cubicBezTo>
                  <a:pt x="1106" y="119"/>
                  <a:pt x="1072" y="152"/>
                  <a:pt x="1030" y="152"/>
                </a:cubicBezTo>
                <a:lnTo>
                  <a:pt x="271" y="152"/>
                </a:lnTo>
                <a:lnTo>
                  <a:pt x="1350" y="1232"/>
                </a:lnTo>
                <a:cubicBezTo>
                  <a:pt x="1375" y="1265"/>
                  <a:pt x="1375" y="1316"/>
                  <a:pt x="1350" y="1341"/>
                </a:cubicBezTo>
                <a:cubicBezTo>
                  <a:pt x="1316" y="1375"/>
                  <a:pt x="1266" y="1375"/>
                  <a:pt x="1241" y="1341"/>
                </a:cubicBezTo>
                <a:lnTo>
                  <a:pt x="161" y="270"/>
                </a:lnTo>
                <a:lnTo>
                  <a:pt x="161" y="1021"/>
                </a:lnTo>
                <a:cubicBezTo>
                  <a:pt x="161" y="1071"/>
                  <a:pt x="127" y="1105"/>
                  <a:pt x="77" y="11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4"/>
          <p:cNvSpPr/>
          <p:nvPr/>
        </p:nvSpPr>
        <p:spPr>
          <a:xfrm>
            <a:off x="4122132" y="1490346"/>
            <a:ext cx="227951" cy="126185"/>
          </a:xfrm>
          <a:custGeom>
            <a:rect b="b" l="l" r="r" t="t"/>
            <a:pathLst>
              <a:path extrusionOk="0" h="1266" w="2287">
                <a:moveTo>
                  <a:pt x="643" y="0"/>
                </a:moveTo>
                <a:cubicBezTo>
                  <a:pt x="623" y="0"/>
                  <a:pt x="604" y="9"/>
                  <a:pt x="591" y="26"/>
                </a:cubicBezTo>
                <a:lnTo>
                  <a:pt x="34" y="574"/>
                </a:lnTo>
                <a:cubicBezTo>
                  <a:pt x="1" y="608"/>
                  <a:pt x="1" y="658"/>
                  <a:pt x="34" y="692"/>
                </a:cubicBezTo>
                <a:lnTo>
                  <a:pt x="591" y="1240"/>
                </a:lnTo>
                <a:cubicBezTo>
                  <a:pt x="604" y="1257"/>
                  <a:pt x="623" y="1265"/>
                  <a:pt x="643" y="1265"/>
                </a:cubicBezTo>
                <a:cubicBezTo>
                  <a:pt x="663" y="1265"/>
                  <a:pt x="684" y="1257"/>
                  <a:pt x="701" y="1240"/>
                </a:cubicBezTo>
                <a:cubicBezTo>
                  <a:pt x="726" y="1215"/>
                  <a:pt x="726" y="1164"/>
                  <a:pt x="701" y="1130"/>
                </a:cubicBezTo>
                <a:lnTo>
                  <a:pt x="279" y="709"/>
                </a:lnTo>
                <a:lnTo>
                  <a:pt x="2008" y="709"/>
                </a:lnTo>
                <a:lnTo>
                  <a:pt x="1586" y="1130"/>
                </a:lnTo>
                <a:cubicBezTo>
                  <a:pt x="1561" y="1164"/>
                  <a:pt x="1561" y="1215"/>
                  <a:pt x="1586" y="1240"/>
                </a:cubicBezTo>
                <a:cubicBezTo>
                  <a:pt x="1603" y="1257"/>
                  <a:pt x="1624" y="1265"/>
                  <a:pt x="1644" y="1265"/>
                </a:cubicBezTo>
                <a:cubicBezTo>
                  <a:pt x="1664" y="1265"/>
                  <a:pt x="1683" y="1257"/>
                  <a:pt x="1696" y="1240"/>
                </a:cubicBezTo>
                <a:lnTo>
                  <a:pt x="2252" y="692"/>
                </a:lnTo>
                <a:cubicBezTo>
                  <a:pt x="2286" y="658"/>
                  <a:pt x="2286" y="608"/>
                  <a:pt x="2252" y="574"/>
                </a:cubicBezTo>
                <a:lnTo>
                  <a:pt x="1696" y="26"/>
                </a:lnTo>
                <a:cubicBezTo>
                  <a:pt x="1683" y="9"/>
                  <a:pt x="1664" y="0"/>
                  <a:pt x="1644" y="0"/>
                </a:cubicBezTo>
                <a:cubicBezTo>
                  <a:pt x="1624" y="0"/>
                  <a:pt x="1603" y="9"/>
                  <a:pt x="1586" y="26"/>
                </a:cubicBezTo>
                <a:cubicBezTo>
                  <a:pt x="1561" y="51"/>
                  <a:pt x="1561" y="102"/>
                  <a:pt x="1586" y="135"/>
                </a:cubicBezTo>
                <a:lnTo>
                  <a:pt x="2008" y="557"/>
                </a:lnTo>
                <a:lnTo>
                  <a:pt x="279" y="557"/>
                </a:lnTo>
                <a:lnTo>
                  <a:pt x="701" y="135"/>
                </a:lnTo>
                <a:cubicBezTo>
                  <a:pt x="726" y="102"/>
                  <a:pt x="726" y="51"/>
                  <a:pt x="701" y="26"/>
                </a:cubicBezTo>
                <a:cubicBezTo>
                  <a:pt x="684" y="9"/>
                  <a:pt x="663" y="0"/>
                  <a:pt x="6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5" name="Google Shape;1185;p64"/>
          <p:cNvGrpSpPr/>
          <p:nvPr/>
        </p:nvGrpSpPr>
        <p:grpSpPr>
          <a:xfrm>
            <a:off x="4791928" y="788845"/>
            <a:ext cx="211106" cy="183696"/>
            <a:chOff x="3858575" y="3592850"/>
            <a:chExt cx="52950" cy="46075"/>
          </a:xfrm>
        </p:grpSpPr>
        <p:sp>
          <p:nvSpPr>
            <p:cNvPr id="1186" name="Google Shape;1186;p64"/>
            <p:cNvSpPr/>
            <p:nvPr/>
          </p:nvSpPr>
          <p:spPr>
            <a:xfrm>
              <a:off x="3858575" y="3592850"/>
              <a:ext cx="12050" cy="18450"/>
            </a:xfrm>
            <a:custGeom>
              <a:rect b="b" l="l" r="r" t="t"/>
              <a:pathLst>
                <a:path extrusionOk="0" h="738" w="482">
                  <a:moveTo>
                    <a:pt x="245" y="0"/>
                  </a:moveTo>
                  <a:cubicBezTo>
                    <a:pt x="231" y="0"/>
                    <a:pt x="216" y="4"/>
                    <a:pt x="203" y="13"/>
                  </a:cubicBezTo>
                  <a:lnTo>
                    <a:pt x="43" y="122"/>
                  </a:lnTo>
                  <a:cubicBezTo>
                    <a:pt x="9" y="139"/>
                    <a:pt x="1" y="190"/>
                    <a:pt x="26" y="232"/>
                  </a:cubicBezTo>
                  <a:cubicBezTo>
                    <a:pt x="36" y="252"/>
                    <a:pt x="59" y="264"/>
                    <a:pt x="84" y="264"/>
                  </a:cubicBezTo>
                  <a:cubicBezTo>
                    <a:pt x="101" y="264"/>
                    <a:pt x="119" y="259"/>
                    <a:pt x="136" y="249"/>
                  </a:cubicBezTo>
                  <a:lnTo>
                    <a:pt x="169" y="224"/>
                  </a:lnTo>
                  <a:lnTo>
                    <a:pt x="169" y="578"/>
                  </a:lnTo>
                  <a:lnTo>
                    <a:pt x="85" y="578"/>
                  </a:lnTo>
                  <a:cubicBezTo>
                    <a:pt x="43" y="578"/>
                    <a:pt x="9" y="611"/>
                    <a:pt x="9" y="662"/>
                  </a:cubicBezTo>
                  <a:cubicBezTo>
                    <a:pt x="9" y="704"/>
                    <a:pt x="43" y="738"/>
                    <a:pt x="85" y="738"/>
                  </a:cubicBezTo>
                  <a:lnTo>
                    <a:pt x="406" y="738"/>
                  </a:lnTo>
                  <a:cubicBezTo>
                    <a:pt x="448" y="738"/>
                    <a:pt x="481" y="704"/>
                    <a:pt x="481" y="662"/>
                  </a:cubicBezTo>
                  <a:cubicBezTo>
                    <a:pt x="481" y="611"/>
                    <a:pt x="448" y="578"/>
                    <a:pt x="406" y="578"/>
                  </a:cubicBezTo>
                  <a:lnTo>
                    <a:pt x="330" y="578"/>
                  </a:lnTo>
                  <a:lnTo>
                    <a:pt x="330" y="80"/>
                  </a:lnTo>
                  <a:cubicBezTo>
                    <a:pt x="330" y="46"/>
                    <a:pt x="313" y="21"/>
                    <a:pt x="288" y="13"/>
                  </a:cubicBezTo>
                  <a:cubicBezTo>
                    <a:pt x="275" y="4"/>
                    <a:pt x="260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4"/>
            <p:cNvSpPr/>
            <p:nvPr/>
          </p:nvSpPr>
          <p:spPr>
            <a:xfrm>
              <a:off x="3877350" y="3599475"/>
              <a:ext cx="34175" cy="4025"/>
            </a:xfrm>
            <a:custGeom>
              <a:rect b="b" l="l" r="r" t="t"/>
              <a:pathLst>
                <a:path extrusionOk="0" h="161" w="1367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61"/>
                    <a:pt x="76" y="161"/>
                  </a:cubicBezTo>
                  <a:lnTo>
                    <a:pt x="1291" y="161"/>
                  </a:lnTo>
                  <a:cubicBezTo>
                    <a:pt x="1333" y="161"/>
                    <a:pt x="1366" y="119"/>
                    <a:pt x="1366" y="77"/>
                  </a:cubicBezTo>
                  <a:cubicBezTo>
                    <a:pt x="1366" y="34"/>
                    <a:pt x="1333" y="1"/>
                    <a:pt x="1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4"/>
            <p:cNvSpPr/>
            <p:nvPr/>
          </p:nvSpPr>
          <p:spPr>
            <a:xfrm>
              <a:off x="3877350" y="3615300"/>
              <a:ext cx="34175" cy="4025"/>
            </a:xfrm>
            <a:custGeom>
              <a:rect b="b" l="l" r="r" t="t"/>
              <a:pathLst>
                <a:path extrusionOk="0" h="161" w="1367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60"/>
                    <a:pt x="76" y="160"/>
                  </a:cubicBezTo>
                  <a:lnTo>
                    <a:pt x="1291" y="160"/>
                  </a:lnTo>
                  <a:cubicBezTo>
                    <a:pt x="1333" y="160"/>
                    <a:pt x="1366" y="118"/>
                    <a:pt x="1366" y="76"/>
                  </a:cubicBezTo>
                  <a:cubicBezTo>
                    <a:pt x="1366" y="34"/>
                    <a:pt x="1333" y="0"/>
                    <a:pt x="1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4"/>
            <p:cNvSpPr/>
            <p:nvPr/>
          </p:nvSpPr>
          <p:spPr>
            <a:xfrm>
              <a:off x="3877350" y="3631100"/>
              <a:ext cx="34175" cy="4025"/>
            </a:xfrm>
            <a:custGeom>
              <a:rect b="b" l="l" r="r" t="t"/>
              <a:pathLst>
                <a:path extrusionOk="0" h="161" w="1367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61"/>
                    <a:pt x="76" y="161"/>
                  </a:cubicBezTo>
                  <a:lnTo>
                    <a:pt x="1291" y="161"/>
                  </a:lnTo>
                  <a:cubicBezTo>
                    <a:pt x="1333" y="161"/>
                    <a:pt x="1366" y="119"/>
                    <a:pt x="1366" y="77"/>
                  </a:cubicBezTo>
                  <a:cubicBezTo>
                    <a:pt x="1366" y="34"/>
                    <a:pt x="1333" y="1"/>
                    <a:pt x="1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4"/>
            <p:cNvSpPr/>
            <p:nvPr/>
          </p:nvSpPr>
          <p:spPr>
            <a:xfrm>
              <a:off x="3858800" y="3620575"/>
              <a:ext cx="12450" cy="18350"/>
            </a:xfrm>
            <a:custGeom>
              <a:rect b="b" l="l" r="r" t="t"/>
              <a:pathLst>
                <a:path extrusionOk="0" h="734" w="498">
                  <a:moveTo>
                    <a:pt x="236" y="0"/>
                  </a:moveTo>
                  <a:cubicBezTo>
                    <a:pt x="177" y="0"/>
                    <a:pt x="118" y="17"/>
                    <a:pt x="76" y="59"/>
                  </a:cubicBezTo>
                  <a:cubicBezTo>
                    <a:pt x="26" y="101"/>
                    <a:pt x="0" y="160"/>
                    <a:pt x="0" y="236"/>
                  </a:cubicBezTo>
                  <a:cubicBezTo>
                    <a:pt x="0" y="278"/>
                    <a:pt x="34" y="312"/>
                    <a:pt x="76" y="312"/>
                  </a:cubicBezTo>
                  <a:cubicBezTo>
                    <a:pt x="127" y="312"/>
                    <a:pt x="160" y="278"/>
                    <a:pt x="160" y="236"/>
                  </a:cubicBezTo>
                  <a:cubicBezTo>
                    <a:pt x="160" y="202"/>
                    <a:pt x="169" y="186"/>
                    <a:pt x="177" y="177"/>
                  </a:cubicBezTo>
                  <a:cubicBezTo>
                    <a:pt x="194" y="160"/>
                    <a:pt x="211" y="160"/>
                    <a:pt x="236" y="160"/>
                  </a:cubicBezTo>
                  <a:cubicBezTo>
                    <a:pt x="262" y="160"/>
                    <a:pt x="279" y="160"/>
                    <a:pt x="295" y="177"/>
                  </a:cubicBezTo>
                  <a:cubicBezTo>
                    <a:pt x="304" y="186"/>
                    <a:pt x="321" y="202"/>
                    <a:pt x="321" y="236"/>
                  </a:cubicBezTo>
                  <a:cubicBezTo>
                    <a:pt x="321" y="270"/>
                    <a:pt x="312" y="287"/>
                    <a:pt x="295" y="304"/>
                  </a:cubicBezTo>
                  <a:cubicBezTo>
                    <a:pt x="287" y="320"/>
                    <a:pt x="270" y="329"/>
                    <a:pt x="253" y="346"/>
                  </a:cubicBezTo>
                  <a:cubicBezTo>
                    <a:pt x="245" y="354"/>
                    <a:pt x="245" y="363"/>
                    <a:pt x="236" y="363"/>
                  </a:cubicBezTo>
                  <a:cubicBezTo>
                    <a:pt x="219" y="379"/>
                    <a:pt x="203" y="396"/>
                    <a:pt x="186" y="413"/>
                  </a:cubicBezTo>
                  <a:lnTo>
                    <a:pt x="26" y="573"/>
                  </a:lnTo>
                  <a:cubicBezTo>
                    <a:pt x="9" y="590"/>
                    <a:pt x="0" y="607"/>
                    <a:pt x="0" y="632"/>
                  </a:cubicBezTo>
                  <a:lnTo>
                    <a:pt x="0" y="658"/>
                  </a:lnTo>
                  <a:cubicBezTo>
                    <a:pt x="0" y="700"/>
                    <a:pt x="34" y="734"/>
                    <a:pt x="76" y="734"/>
                  </a:cubicBezTo>
                  <a:lnTo>
                    <a:pt x="422" y="734"/>
                  </a:lnTo>
                  <a:cubicBezTo>
                    <a:pt x="464" y="734"/>
                    <a:pt x="498" y="700"/>
                    <a:pt x="498" y="658"/>
                  </a:cubicBezTo>
                  <a:cubicBezTo>
                    <a:pt x="498" y="616"/>
                    <a:pt x="464" y="582"/>
                    <a:pt x="422" y="582"/>
                  </a:cubicBezTo>
                  <a:lnTo>
                    <a:pt x="245" y="582"/>
                  </a:lnTo>
                  <a:lnTo>
                    <a:pt x="295" y="531"/>
                  </a:lnTo>
                  <a:cubicBezTo>
                    <a:pt x="312" y="506"/>
                    <a:pt x="329" y="498"/>
                    <a:pt x="346" y="481"/>
                  </a:cubicBezTo>
                  <a:cubicBezTo>
                    <a:pt x="346" y="472"/>
                    <a:pt x="354" y="472"/>
                    <a:pt x="363" y="464"/>
                  </a:cubicBezTo>
                  <a:cubicBezTo>
                    <a:pt x="380" y="447"/>
                    <a:pt x="405" y="422"/>
                    <a:pt x="422" y="405"/>
                  </a:cubicBezTo>
                  <a:cubicBezTo>
                    <a:pt x="456" y="354"/>
                    <a:pt x="472" y="304"/>
                    <a:pt x="472" y="236"/>
                  </a:cubicBezTo>
                  <a:cubicBezTo>
                    <a:pt x="472" y="160"/>
                    <a:pt x="447" y="101"/>
                    <a:pt x="397" y="59"/>
                  </a:cubicBezTo>
                  <a:cubicBezTo>
                    <a:pt x="354" y="17"/>
                    <a:pt x="295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64"/>
          <p:cNvGrpSpPr/>
          <p:nvPr/>
        </p:nvGrpSpPr>
        <p:grpSpPr>
          <a:xfrm>
            <a:off x="6810097" y="794227"/>
            <a:ext cx="221173" cy="173330"/>
            <a:chOff x="4364775" y="3594200"/>
            <a:chExt cx="55475" cy="43475"/>
          </a:xfrm>
        </p:grpSpPr>
        <p:sp>
          <p:nvSpPr>
            <p:cNvPr id="1192" name="Google Shape;1192;p64"/>
            <p:cNvSpPr/>
            <p:nvPr/>
          </p:nvSpPr>
          <p:spPr>
            <a:xfrm>
              <a:off x="4416200" y="3594200"/>
              <a:ext cx="4050" cy="43475"/>
            </a:xfrm>
            <a:custGeom>
              <a:rect b="b" l="l" r="r" t="t"/>
              <a:pathLst>
                <a:path extrusionOk="0" h="1739" w="162">
                  <a:moveTo>
                    <a:pt x="77" y="1"/>
                  </a:moveTo>
                  <a:cubicBezTo>
                    <a:pt x="35" y="1"/>
                    <a:pt x="1" y="35"/>
                    <a:pt x="1" y="77"/>
                  </a:cubicBezTo>
                  <a:lnTo>
                    <a:pt x="1" y="1662"/>
                  </a:lnTo>
                  <a:cubicBezTo>
                    <a:pt x="1" y="1704"/>
                    <a:pt x="35" y="1738"/>
                    <a:pt x="77" y="1738"/>
                  </a:cubicBezTo>
                  <a:cubicBezTo>
                    <a:pt x="119" y="1738"/>
                    <a:pt x="161" y="1704"/>
                    <a:pt x="161" y="1662"/>
                  </a:cubicBezTo>
                  <a:lnTo>
                    <a:pt x="161" y="77"/>
                  </a:lnTo>
                  <a:cubicBezTo>
                    <a:pt x="161" y="35"/>
                    <a:pt x="11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4"/>
            <p:cNvSpPr/>
            <p:nvPr/>
          </p:nvSpPr>
          <p:spPr>
            <a:xfrm>
              <a:off x="4364775" y="3597525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1131" y="1"/>
                  </a:moveTo>
                  <a:cubicBezTo>
                    <a:pt x="1111" y="1"/>
                    <a:pt x="1092" y="7"/>
                    <a:pt x="1080" y="20"/>
                  </a:cubicBezTo>
                  <a:cubicBezTo>
                    <a:pt x="1046" y="53"/>
                    <a:pt x="1046" y="104"/>
                    <a:pt x="1080" y="129"/>
                  </a:cubicBezTo>
                  <a:lnTo>
                    <a:pt x="1602" y="661"/>
                  </a:lnTo>
                  <a:lnTo>
                    <a:pt x="76" y="661"/>
                  </a:lnTo>
                  <a:cubicBezTo>
                    <a:pt x="34" y="661"/>
                    <a:pt x="0" y="694"/>
                    <a:pt x="0" y="736"/>
                  </a:cubicBezTo>
                  <a:cubicBezTo>
                    <a:pt x="0" y="779"/>
                    <a:pt x="34" y="812"/>
                    <a:pt x="76" y="812"/>
                  </a:cubicBezTo>
                  <a:lnTo>
                    <a:pt x="1602" y="812"/>
                  </a:lnTo>
                  <a:lnTo>
                    <a:pt x="1080" y="1335"/>
                  </a:lnTo>
                  <a:cubicBezTo>
                    <a:pt x="1046" y="1369"/>
                    <a:pt x="1046" y="1420"/>
                    <a:pt x="1080" y="1453"/>
                  </a:cubicBezTo>
                  <a:cubicBezTo>
                    <a:pt x="1092" y="1466"/>
                    <a:pt x="1111" y="1472"/>
                    <a:pt x="1131" y="1472"/>
                  </a:cubicBezTo>
                  <a:cubicBezTo>
                    <a:pt x="1151" y="1472"/>
                    <a:pt x="1172" y="1466"/>
                    <a:pt x="1189" y="1453"/>
                  </a:cubicBezTo>
                  <a:lnTo>
                    <a:pt x="1847" y="796"/>
                  </a:lnTo>
                  <a:cubicBezTo>
                    <a:pt x="1881" y="762"/>
                    <a:pt x="1881" y="711"/>
                    <a:pt x="1847" y="677"/>
                  </a:cubicBezTo>
                  <a:lnTo>
                    <a:pt x="1189" y="20"/>
                  </a:lnTo>
                  <a:cubicBezTo>
                    <a:pt x="1172" y="7"/>
                    <a:pt x="1151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4" name="Google Shape;1194;p64"/>
          <p:cNvSpPr/>
          <p:nvPr/>
        </p:nvSpPr>
        <p:spPr>
          <a:xfrm>
            <a:off x="4805492" y="2141710"/>
            <a:ext cx="197651" cy="170739"/>
          </a:xfrm>
          <a:custGeom>
            <a:rect b="b" l="l" r="r" t="t"/>
            <a:pathLst>
              <a:path extrusionOk="0" h="1713" w="1983">
                <a:moveTo>
                  <a:pt x="744" y="1"/>
                </a:moveTo>
                <a:cubicBezTo>
                  <a:pt x="724" y="1"/>
                  <a:pt x="705" y="9"/>
                  <a:pt x="692" y="26"/>
                </a:cubicBezTo>
                <a:lnTo>
                  <a:pt x="26" y="684"/>
                </a:lnTo>
                <a:cubicBezTo>
                  <a:pt x="1" y="709"/>
                  <a:pt x="1" y="760"/>
                  <a:pt x="26" y="794"/>
                </a:cubicBezTo>
                <a:lnTo>
                  <a:pt x="692" y="1451"/>
                </a:lnTo>
                <a:cubicBezTo>
                  <a:pt x="705" y="1468"/>
                  <a:pt x="724" y="1477"/>
                  <a:pt x="744" y="1477"/>
                </a:cubicBezTo>
                <a:cubicBezTo>
                  <a:pt x="764" y="1477"/>
                  <a:pt x="785" y="1468"/>
                  <a:pt x="802" y="1451"/>
                </a:cubicBezTo>
                <a:cubicBezTo>
                  <a:pt x="827" y="1426"/>
                  <a:pt x="827" y="1375"/>
                  <a:pt x="802" y="1342"/>
                </a:cubicBezTo>
                <a:lnTo>
                  <a:pt x="279" y="819"/>
                </a:lnTo>
                <a:lnTo>
                  <a:pt x="1485" y="819"/>
                </a:lnTo>
                <a:cubicBezTo>
                  <a:pt x="1670" y="819"/>
                  <a:pt x="1822" y="971"/>
                  <a:pt x="1822" y="1156"/>
                </a:cubicBezTo>
                <a:lnTo>
                  <a:pt x="1822" y="1637"/>
                </a:lnTo>
                <a:cubicBezTo>
                  <a:pt x="1822" y="1679"/>
                  <a:pt x="1856" y="1713"/>
                  <a:pt x="1907" y="1713"/>
                </a:cubicBezTo>
                <a:cubicBezTo>
                  <a:pt x="1949" y="1713"/>
                  <a:pt x="1982" y="1679"/>
                  <a:pt x="1982" y="1637"/>
                </a:cubicBezTo>
                <a:lnTo>
                  <a:pt x="1982" y="1156"/>
                </a:lnTo>
                <a:cubicBezTo>
                  <a:pt x="1982" y="886"/>
                  <a:pt x="1755" y="659"/>
                  <a:pt x="1485" y="659"/>
                </a:cubicBezTo>
                <a:lnTo>
                  <a:pt x="279" y="659"/>
                </a:lnTo>
                <a:lnTo>
                  <a:pt x="802" y="136"/>
                </a:lnTo>
                <a:cubicBezTo>
                  <a:pt x="827" y="102"/>
                  <a:pt x="827" y="51"/>
                  <a:pt x="802" y="26"/>
                </a:cubicBezTo>
                <a:cubicBezTo>
                  <a:pt x="785" y="9"/>
                  <a:pt x="764" y="1"/>
                  <a:pt x="7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5" name="Google Shape;1195;p64"/>
          <p:cNvGrpSpPr/>
          <p:nvPr/>
        </p:nvGrpSpPr>
        <p:grpSpPr>
          <a:xfrm>
            <a:off x="1462667" y="2123160"/>
            <a:ext cx="168148" cy="210209"/>
            <a:chOff x="3023525" y="3927525"/>
            <a:chExt cx="42175" cy="52725"/>
          </a:xfrm>
        </p:grpSpPr>
        <p:sp>
          <p:nvSpPr>
            <p:cNvPr id="1196" name="Google Shape;1196;p64"/>
            <p:cNvSpPr/>
            <p:nvPr/>
          </p:nvSpPr>
          <p:spPr>
            <a:xfrm>
              <a:off x="3025200" y="3927525"/>
              <a:ext cx="37350" cy="40925"/>
            </a:xfrm>
            <a:custGeom>
              <a:rect b="b" l="l" r="r" t="t"/>
              <a:pathLst>
                <a:path extrusionOk="0" h="1637" w="1494">
                  <a:moveTo>
                    <a:pt x="743" y="0"/>
                  </a:moveTo>
                  <a:cubicBezTo>
                    <a:pt x="700" y="0"/>
                    <a:pt x="667" y="34"/>
                    <a:pt x="667" y="76"/>
                  </a:cubicBezTo>
                  <a:lnTo>
                    <a:pt x="667" y="1367"/>
                  </a:lnTo>
                  <a:lnTo>
                    <a:pt x="144" y="844"/>
                  </a:lnTo>
                  <a:cubicBezTo>
                    <a:pt x="127" y="827"/>
                    <a:pt x="106" y="818"/>
                    <a:pt x="86" y="818"/>
                  </a:cubicBezTo>
                  <a:cubicBezTo>
                    <a:pt x="66" y="818"/>
                    <a:pt x="47" y="827"/>
                    <a:pt x="34" y="844"/>
                  </a:cubicBezTo>
                  <a:cubicBezTo>
                    <a:pt x="0" y="869"/>
                    <a:pt x="0" y="920"/>
                    <a:pt x="34" y="953"/>
                  </a:cubicBezTo>
                  <a:lnTo>
                    <a:pt x="692" y="1611"/>
                  </a:lnTo>
                  <a:cubicBezTo>
                    <a:pt x="705" y="1628"/>
                    <a:pt x="724" y="1636"/>
                    <a:pt x="744" y="1636"/>
                  </a:cubicBezTo>
                  <a:cubicBezTo>
                    <a:pt x="764" y="1636"/>
                    <a:pt x="785" y="1628"/>
                    <a:pt x="802" y="1611"/>
                  </a:cubicBezTo>
                  <a:lnTo>
                    <a:pt x="1459" y="953"/>
                  </a:lnTo>
                  <a:cubicBezTo>
                    <a:pt x="1493" y="920"/>
                    <a:pt x="1493" y="869"/>
                    <a:pt x="1459" y="844"/>
                  </a:cubicBezTo>
                  <a:cubicBezTo>
                    <a:pt x="1443" y="827"/>
                    <a:pt x="1424" y="818"/>
                    <a:pt x="1405" y="818"/>
                  </a:cubicBezTo>
                  <a:cubicBezTo>
                    <a:pt x="1386" y="818"/>
                    <a:pt x="1367" y="827"/>
                    <a:pt x="1350" y="844"/>
                  </a:cubicBezTo>
                  <a:lnTo>
                    <a:pt x="827" y="1367"/>
                  </a:lnTo>
                  <a:lnTo>
                    <a:pt x="827" y="76"/>
                  </a:lnTo>
                  <a:cubicBezTo>
                    <a:pt x="827" y="34"/>
                    <a:pt x="793" y="0"/>
                    <a:pt x="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4"/>
            <p:cNvSpPr/>
            <p:nvPr/>
          </p:nvSpPr>
          <p:spPr>
            <a:xfrm>
              <a:off x="3023525" y="3976225"/>
              <a:ext cx="42175" cy="4025"/>
            </a:xfrm>
            <a:custGeom>
              <a:rect b="b" l="l" r="r" t="t"/>
              <a:pathLst>
                <a:path extrusionOk="0" h="161" w="1687">
                  <a:moveTo>
                    <a:pt x="76" y="0"/>
                  </a:moveTo>
                  <a:cubicBezTo>
                    <a:pt x="34" y="0"/>
                    <a:pt x="0" y="43"/>
                    <a:pt x="0" y="85"/>
                  </a:cubicBezTo>
                  <a:cubicBezTo>
                    <a:pt x="0" y="127"/>
                    <a:pt x="34" y="161"/>
                    <a:pt x="76" y="161"/>
                  </a:cubicBezTo>
                  <a:lnTo>
                    <a:pt x="1602" y="161"/>
                  </a:lnTo>
                  <a:cubicBezTo>
                    <a:pt x="1644" y="161"/>
                    <a:pt x="1687" y="127"/>
                    <a:pt x="1687" y="85"/>
                  </a:cubicBezTo>
                  <a:cubicBezTo>
                    <a:pt x="1687" y="43"/>
                    <a:pt x="1644" y="0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64"/>
          <p:cNvSpPr/>
          <p:nvPr/>
        </p:nvSpPr>
        <p:spPr>
          <a:xfrm>
            <a:off x="2135147" y="2122373"/>
            <a:ext cx="168148" cy="211106"/>
          </a:xfrm>
          <a:custGeom>
            <a:rect b="b" l="l" r="r" t="t"/>
            <a:pathLst>
              <a:path extrusionOk="0" h="2118" w="1687">
                <a:moveTo>
                  <a:pt x="76" y="2118"/>
                </a:moveTo>
                <a:cubicBezTo>
                  <a:pt x="34" y="2118"/>
                  <a:pt x="0" y="2084"/>
                  <a:pt x="0" y="2042"/>
                </a:cubicBezTo>
                <a:cubicBezTo>
                  <a:pt x="0" y="2000"/>
                  <a:pt x="34" y="1957"/>
                  <a:pt x="76" y="1957"/>
                </a:cubicBezTo>
                <a:lnTo>
                  <a:pt x="1603" y="1957"/>
                </a:lnTo>
                <a:cubicBezTo>
                  <a:pt x="1645" y="1957"/>
                  <a:pt x="1687" y="2000"/>
                  <a:pt x="1687" y="2042"/>
                </a:cubicBezTo>
                <a:cubicBezTo>
                  <a:pt x="1687" y="2084"/>
                  <a:pt x="1645" y="2118"/>
                  <a:pt x="1603" y="2118"/>
                </a:cubicBezTo>
                <a:close/>
                <a:moveTo>
                  <a:pt x="102" y="692"/>
                </a:moveTo>
                <a:cubicBezTo>
                  <a:pt x="68" y="726"/>
                  <a:pt x="68" y="777"/>
                  <a:pt x="102" y="802"/>
                </a:cubicBezTo>
                <a:cubicBezTo>
                  <a:pt x="127" y="836"/>
                  <a:pt x="177" y="836"/>
                  <a:pt x="211" y="802"/>
                </a:cubicBezTo>
                <a:lnTo>
                  <a:pt x="734" y="279"/>
                </a:lnTo>
                <a:lnTo>
                  <a:pt x="734" y="1561"/>
                </a:lnTo>
                <a:cubicBezTo>
                  <a:pt x="734" y="1612"/>
                  <a:pt x="768" y="1645"/>
                  <a:pt x="810" y="1645"/>
                </a:cubicBezTo>
                <a:cubicBezTo>
                  <a:pt x="861" y="1645"/>
                  <a:pt x="894" y="1612"/>
                  <a:pt x="894" y="1561"/>
                </a:cubicBezTo>
                <a:lnTo>
                  <a:pt x="894" y="279"/>
                </a:lnTo>
                <a:lnTo>
                  <a:pt x="1417" y="802"/>
                </a:lnTo>
                <a:cubicBezTo>
                  <a:pt x="1451" y="836"/>
                  <a:pt x="1493" y="836"/>
                  <a:pt x="1527" y="802"/>
                </a:cubicBezTo>
                <a:cubicBezTo>
                  <a:pt x="1560" y="777"/>
                  <a:pt x="1560" y="726"/>
                  <a:pt x="1527" y="692"/>
                </a:cubicBezTo>
                <a:lnTo>
                  <a:pt x="869" y="35"/>
                </a:lnTo>
                <a:cubicBezTo>
                  <a:pt x="835" y="1"/>
                  <a:pt x="785" y="1"/>
                  <a:pt x="759" y="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4"/>
          <p:cNvSpPr/>
          <p:nvPr/>
        </p:nvSpPr>
        <p:spPr>
          <a:xfrm>
            <a:off x="6884176" y="2165333"/>
            <a:ext cx="84124" cy="126086"/>
          </a:xfrm>
          <a:custGeom>
            <a:rect b="b" l="l" r="r" t="t"/>
            <a:pathLst>
              <a:path extrusionOk="0" h="1265" w="844">
                <a:moveTo>
                  <a:pt x="734" y="1265"/>
                </a:moveTo>
                <a:cubicBezTo>
                  <a:pt x="793" y="1265"/>
                  <a:pt x="844" y="1214"/>
                  <a:pt x="844" y="1164"/>
                </a:cubicBezTo>
                <a:cubicBezTo>
                  <a:pt x="844" y="1105"/>
                  <a:pt x="793" y="1054"/>
                  <a:pt x="734" y="1054"/>
                </a:cubicBezTo>
                <a:cubicBezTo>
                  <a:pt x="675" y="1054"/>
                  <a:pt x="633" y="1105"/>
                  <a:pt x="633" y="1164"/>
                </a:cubicBezTo>
                <a:cubicBezTo>
                  <a:pt x="633" y="1214"/>
                  <a:pt x="675" y="1265"/>
                  <a:pt x="734" y="1265"/>
                </a:cubicBezTo>
                <a:close/>
                <a:moveTo>
                  <a:pt x="844" y="632"/>
                </a:moveTo>
                <a:cubicBezTo>
                  <a:pt x="844" y="692"/>
                  <a:pt x="793" y="742"/>
                  <a:pt x="734" y="742"/>
                </a:cubicBezTo>
                <a:cubicBezTo>
                  <a:pt x="675" y="742"/>
                  <a:pt x="633" y="692"/>
                  <a:pt x="633" y="632"/>
                </a:cubicBezTo>
                <a:cubicBezTo>
                  <a:pt x="633" y="573"/>
                  <a:pt x="675" y="531"/>
                  <a:pt x="734" y="531"/>
                </a:cubicBezTo>
                <a:cubicBezTo>
                  <a:pt x="793" y="531"/>
                  <a:pt x="844" y="573"/>
                  <a:pt x="844" y="632"/>
                </a:cubicBezTo>
                <a:close/>
                <a:moveTo>
                  <a:pt x="102" y="1265"/>
                </a:moveTo>
                <a:cubicBezTo>
                  <a:pt x="161" y="1265"/>
                  <a:pt x="211" y="1214"/>
                  <a:pt x="211" y="1164"/>
                </a:cubicBezTo>
                <a:cubicBezTo>
                  <a:pt x="211" y="1105"/>
                  <a:pt x="161" y="1054"/>
                  <a:pt x="102" y="1054"/>
                </a:cubicBezTo>
                <a:cubicBezTo>
                  <a:pt x="42" y="1054"/>
                  <a:pt x="0" y="1105"/>
                  <a:pt x="0" y="1164"/>
                </a:cubicBezTo>
                <a:cubicBezTo>
                  <a:pt x="0" y="1214"/>
                  <a:pt x="42" y="1265"/>
                  <a:pt x="102" y="1265"/>
                </a:cubicBezTo>
                <a:close/>
                <a:moveTo>
                  <a:pt x="102" y="742"/>
                </a:moveTo>
                <a:cubicBezTo>
                  <a:pt x="161" y="742"/>
                  <a:pt x="211" y="692"/>
                  <a:pt x="211" y="632"/>
                </a:cubicBezTo>
                <a:cubicBezTo>
                  <a:pt x="211" y="573"/>
                  <a:pt x="161" y="531"/>
                  <a:pt x="102" y="531"/>
                </a:cubicBezTo>
                <a:cubicBezTo>
                  <a:pt x="42" y="531"/>
                  <a:pt x="0" y="573"/>
                  <a:pt x="0" y="632"/>
                </a:cubicBezTo>
                <a:cubicBezTo>
                  <a:pt x="0" y="692"/>
                  <a:pt x="42" y="742"/>
                  <a:pt x="102" y="742"/>
                </a:cubicBezTo>
                <a:close/>
                <a:moveTo>
                  <a:pt x="844" y="110"/>
                </a:moveTo>
                <a:cubicBezTo>
                  <a:pt x="844" y="160"/>
                  <a:pt x="793" y="211"/>
                  <a:pt x="734" y="211"/>
                </a:cubicBezTo>
                <a:cubicBezTo>
                  <a:pt x="675" y="211"/>
                  <a:pt x="633" y="160"/>
                  <a:pt x="633" y="110"/>
                </a:cubicBezTo>
                <a:cubicBezTo>
                  <a:pt x="633" y="51"/>
                  <a:pt x="675" y="0"/>
                  <a:pt x="734" y="0"/>
                </a:cubicBezTo>
                <a:cubicBezTo>
                  <a:pt x="793" y="0"/>
                  <a:pt x="844" y="51"/>
                  <a:pt x="844" y="110"/>
                </a:cubicBezTo>
                <a:close/>
                <a:moveTo>
                  <a:pt x="102" y="211"/>
                </a:moveTo>
                <a:cubicBezTo>
                  <a:pt x="161" y="211"/>
                  <a:pt x="211" y="160"/>
                  <a:pt x="211" y="110"/>
                </a:cubicBezTo>
                <a:cubicBezTo>
                  <a:pt x="211" y="51"/>
                  <a:pt x="161" y="0"/>
                  <a:pt x="102" y="0"/>
                </a:cubicBezTo>
                <a:cubicBezTo>
                  <a:pt x="42" y="0"/>
                  <a:pt x="0" y="51"/>
                  <a:pt x="0" y="110"/>
                </a:cubicBezTo>
                <a:cubicBezTo>
                  <a:pt x="0" y="160"/>
                  <a:pt x="42" y="211"/>
                  <a:pt x="102" y="21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4"/>
          <p:cNvSpPr/>
          <p:nvPr/>
        </p:nvSpPr>
        <p:spPr>
          <a:xfrm>
            <a:off x="7477531" y="2107323"/>
            <a:ext cx="236323" cy="237121"/>
          </a:xfrm>
          <a:custGeom>
            <a:rect b="b" l="l" r="r" t="t"/>
            <a:pathLst>
              <a:path extrusionOk="0" h="2379" w="2371">
                <a:moveTo>
                  <a:pt x="1182" y="0"/>
                </a:moveTo>
                <a:cubicBezTo>
                  <a:pt x="1139" y="0"/>
                  <a:pt x="1106" y="42"/>
                  <a:pt x="1106" y="84"/>
                </a:cubicBezTo>
                <a:lnTo>
                  <a:pt x="1106" y="995"/>
                </a:lnTo>
                <a:lnTo>
                  <a:pt x="625" y="515"/>
                </a:lnTo>
                <a:cubicBezTo>
                  <a:pt x="608" y="502"/>
                  <a:pt x="587" y="496"/>
                  <a:pt x="567" y="496"/>
                </a:cubicBezTo>
                <a:cubicBezTo>
                  <a:pt x="547" y="496"/>
                  <a:pt x="528" y="502"/>
                  <a:pt x="515" y="515"/>
                </a:cubicBezTo>
                <a:cubicBezTo>
                  <a:pt x="482" y="548"/>
                  <a:pt x="482" y="599"/>
                  <a:pt x="515" y="633"/>
                </a:cubicBezTo>
                <a:lnTo>
                  <a:pt x="996" y="1113"/>
                </a:lnTo>
                <a:lnTo>
                  <a:pt x="77" y="1113"/>
                </a:lnTo>
                <a:cubicBezTo>
                  <a:pt x="35" y="1113"/>
                  <a:pt x="1" y="1147"/>
                  <a:pt x="1" y="1189"/>
                </a:cubicBezTo>
                <a:cubicBezTo>
                  <a:pt x="1" y="1231"/>
                  <a:pt x="35" y="1265"/>
                  <a:pt x="77" y="1265"/>
                </a:cubicBezTo>
                <a:lnTo>
                  <a:pt x="996" y="1265"/>
                </a:lnTo>
                <a:lnTo>
                  <a:pt x="515" y="1746"/>
                </a:lnTo>
                <a:cubicBezTo>
                  <a:pt x="482" y="1779"/>
                  <a:pt x="482" y="1830"/>
                  <a:pt x="515" y="1855"/>
                </a:cubicBezTo>
                <a:cubicBezTo>
                  <a:pt x="528" y="1872"/>
                  <a:pt x="547" y="1881"/>
                  <a:pt x="567" y="1881"/>
                </a:cubicBezTo>
                <a:cubicBezTo>
                  <a:pt x="587" y="1881"/>
                  <a:pt x="608" y="1872"/>
                  <a:pt x="625" y="1855"/>
                </a:cubicBezTo>
                <a:lnTo>
                  <a:pt x="1106" y="1383"/>
                </a:lnTo>
                <a:lnTo>
                  <a:pt x="1106" y="2294"/>
                </a:lnTo>
                <a:cubicBezTo>
                  <a:pt x="1106" y="2336"/>
                  <a:pt x="1139" y="2378"/>
                  <a:pt x="1182" y="2378"/>
                </a:cubicBezTo>
                <a:cubicBezTo>
                  <a:pt x="1232" y="2378"/>
                  <a:pt x="1266" y="2336"/>
                  <a:pt x="1266" y="2294"/>
                </a:cubicBezTo>
                <a:lnTo>
                  <a:pt x="1266" y="1383"/>
                </a:lnTo>
                <a:lnTo>
                  <a:pt x="1747" y="1855"/>
                </a:lnTo>
                <a:cubicBezTo>
                  <a:pt x="1759" y="1872"/>
                  <a:pt x="1778" y="1881"/>
                  <a:pt x="1798" y="1881"/>
                </a:cubicBezTo>
                <a:cubicBezTo>
                  <a:pt x="1818" y="1881"/>
                  <a:pt x="1839" y="1872"/>
                  <a:pt x="1856" y="1855"/>
                </a:cubicBezTo>
                <a:cubicBezTo>
                  <a:pt x="1890" y="1830"/>
                  <a:pt x="1890" y="1779"/>
                  <a:pt x="1856" y="1746"/>
                </a:cubicBezTo>
                <a:lnTo>
                  <a:pt x="1376" y="1265"/>
                </a:lnTo>
                <a:lnTo>
                  <a:pt x="2295" y="1265"/>
                </a:lnTo>
                <a:cubicBezTo>
                  <a:pt x="2337" y="1265"/>
                  <a:pt x="2371" y="1231"/>
                  <a:pt x="2371" y="1189"/>
                </a:cubicBezTo>
                <a:cubicBezTo>
                  <a:pt x="2371" y="1147"/>
                  <a:pt x="2337" y="1113"/>
                  <a:pt x="2295" y="1113"/>
                </a:cubicBezTo>
                <a:lnTo>
                  <a:pt x="1376" y="1113"/>
                </a:lnTo>
                <a:lnTo>
                  <a:pt x="1856" y="633"/>
                </a:lnTo>
                <a:cubicBezTo>
                  <a:pt x="1890" y="599"/>
                  <a:pt x="1890" y="548"/>
                  <a:pt x="1856" y="515"/>
                </a:cubicBezTo>
                <a:cubicBezTo>
                  <a:pt x="1839" y="502"/>
                  <a:pt x="1818" y="496"/>
                  <a:pt x="1798" y="496"/>
                </a:cubicBezTo>
                <a:cubicBezTo>
                  <a:pt x="1778" y="496"/>
                  <a:pt x="1759" y="502"/>
                  <a:pt x="1747" y="515"/>
                </a:cubicBezTo>
                <a:lnTo>
                  <a:pt x="1266" y="995"/>
                </a:lnTo>
                <a:lnTo>
                  <a:pt x="1266" y="84"/>
                </a:lnTo>
                <a:cubicBezTo>
                  <a:pt x="1266" y="42"/>
                  <a:pt x="1232" y="0"/>
                  <a:pt x="1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4"/>
          <p:cNvSpPr/>
          <p:nvPr/>
        </p:nvSpPr>
        <p:spPr>
          <a:xfrm>
            <a:off x="6179786" y="1492040"/>
            <a:ext cx="137149" cy="137947"/>
          </a:xfrm>
          <a:custGeom>
            <a:rect b="b" l="l" r="r" t="t"/>
            <a:pathLst>
              <a:path extrusionOk="0" h="1384" w="1376">
                <a:moveTo>
                  <a:pt x="76" y="270"/>
                </a:moveTo>
                <a:cubicBezTo>
                  <a:pt x="34" y="270"/>
                  <a:pt x="1" y="312"/>
                  <a:pt x="1" y="354"/>
                </a:cubicBezTo>
                <a:lnTo>
                  <a:pt x="1" y="1299"/>
                </a:lnTo>
                <a:cubicBezTo>
                  <a:pt x="1" y="1341"/>
                  <a:pt x="34" y="1383"/>
                  <a:pt x="76" y="1383"/>
                </a:cubicBezTo>
                <a:lnTo>
                  <a:pt x="1029" y="1383"/>
                </a:lnTo>
                <a:cubicBezTo>
                  <a:pt x="1072" y="1383"/>
                  <a:pt x="1105" y="1341"/>
                  <a:pt x="1105" y="1299"/>
                </a:cubicBezTo>
                <a:cubicBezTo>
                  <a:pt x="1105" y="1257"/>
                  <a:pt x="1072" y="1223"/>
                  <a:pt x="1029" y="1223"/>
                </a:cubicBezTo>
                <a:lnTo>
                  <a:pt x="270" y="1223"/>
                </a:lnTo>
                <a:lnTo>
                  <a:pt x="1350" y="144"/>
                </a:lnTo>
                <a:cubicBezTo>
                  <a:pt x="1375" y="110"/>
                  <a:pt x="1375" y="59"/>
                  <a:pt x="1350" y="34"/>
                </a:cubicBezTo>
                <a:cubicBezTo>
                  <a:pt x="1316" y="0"/>
                  <a:pt x="1265" y="0"/>
                  <a:pt x="1240" y="34"/>
                </a:cubicBezTo>
                <a:lnTo>
                  <a:pt x="161" y="1113"/>
                </a:lnTo>
                <a:lnTo>
                  <a:pt x="161" y="354"/>
                </a:lnTo>
                <a:cubicBezTo>
                  <a:pt x="161" y="312"/>
                  <a:pt x="127" y="270"/>
                  <a:pt x="76" y="27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4"/>
          <p:cNvSpPr/>
          <p:nvPr/>
        </p:nvSpPr>
        <p:spPr>
          <a:xfrm>
            <a:off x="5517458" y="1482770"/>
            <a:ext cx="137050" cy="137149"/>
          </a:xfrm>
          <a:custGeom>
            <a:rect b="b" l="l" r="r" t="t"/>
            <a:pathLst>
              <a:path extrusionOk="0" h="1376" w="1375">
                <a:moveTo>
                  <a:pt x="1299" y="1105"/>
                </a:moveTo>
                <a:cubicBezTo>
                  <a:pt x="1341" y="1105"/>
                  <a:pt x="1375" y="1071"/>
                  <a:pt x="1375" y="1021"/>
                </a:cubicBezTo>
                <a:lnTo>
                  <a:pt x="1375" y="76"/>
                </a:lnTo>
                <a:cubicBezTo>
                  <a:pt x="1375" y="34"/>
                  <a:pt x="1341" y="0"/>
                  <a:pt x="1299" y="0"/>
                </a:cubicBezTo>
                <a:lnTo>
                  <a:pt x="346" y="0"/>
                </a:lnTo>
                <a:cubicBezTo>
                  <a:pt x="304" y="0"/>
                  <a:pt x="270" y="34"/>
                  <a:pt x="270" y="76"/>
                </a:cubicBezTo>
                <a:cubicBezTo>
                  <a:pt x="270" y="119"/>
                  <a:pt x="304" y="152"/>
                  <a:pt x="346" y="152"/>
                </a:cubicBezTo>
                <a:lnTo>
                  <a:pt x="1105" y="152"/>
                </a:lnTo>
                <a:lnTo>
                  <a:pt x="26" y="1232"/>
                </a:lnTo>
                <a:cubicBezTo>
                  <a:pt x="0" y="1265"/>
                  <a:pt x="0" y="1316"/>
                  <a:pt x="26" y="1341"/>
                </a:cubicBezTo>
                <a:cubicBezTo>
                  <a:pt x="59" y="1375"/>
                  <a:pt x="110" y="1375"/>
                  <a:pt x="144" y="1341"/>
                </a:cubicBezTo>
                <a:lnTo>
                  <a:pt x="1215" y="270"/>
                </a:lnTo>
                <a:lnTo>
                  <a:pt x="1215" y="1021"/>
                </a:lnTo>
                <a:cubicBezTo>
                  <a:pt x="1215" y="1071"/>
                  <a:pt x="1248" y="1105"/>
                  <a:pt x="1299" y="11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4"/>
          <p:cNvSpPr/>
          <p:nvPr/>
        </p:nvSpPr>
        <p:spPr>
          <a:xfrm>
            <a:off x="6862348" y="1492040"/>
            <a:ext cx="137050" cy="137947"/>
          </a:xfrm>
          <a:custGeom>
            <a:rect b="b" l="l" r="r" t="t"/>
            <a:pathLst>
              <a:path extrusionOk="0" h="1384" w="1375">
                <a:moveTo>
                  <a:pt x="1299" y="270"/>
                </a:moveTo>
                <a:cubicBezTo>
                  <a:pt x="1341" y="270"/>
                  <a:pt x="1375" y="312"/>
                  <a:pt x="1375" y="354"/>
                </a:cubicBezTo>
                <a:lnTo>
                  <a:pt x="1375" y="1299"/>
                </a:lnTo>
                <a:cubicBezTo>
                  <a:pt x="1375" y="1341"/>
                  <a:pt x="1341" y="1383"/>
                  <a:pt x="1299" y="1383"/>
                </a:cubicBezTo>
                <a:lnTo>
                  <a:pt x="346" y="1383"/>
                </a:lnTo>
                <a:cubicBezTo>
                  <a:pt x="304" y="1383"/>
                  <a:pt x="270" y="1341"/>
                  <a:pt x="270" y="1299"/>
                </a:cubicBezTo>
                <a:cubicBezTo>
                  <a:pt x="270" y="1257"/>
                  <a:pt x="304" y="1223"/>
                  <a:pt x="346" y="1223"/>
                </a:cubicBezTo>
                <a:lnTo>
                  <a:pt x="1105" y="1223"/>
                </a:lnTo>
                <a:lnTo>
                  <a:pt x="25" y="144"/>
                </a:lnTo>
                <a:cubicBezTo>
                  <a:pt x="0" y="110"/>
                  <a:pt x="0" y="59"/>
                  <a:pt x="25" y="34"/>
                </a:cubicBezTo>
                <a:cubicBezTo>
                  <a:pt x="59" y="0"/>
                  <a:pt x="110" y="0"/>
                  <a:pt x="143" y="34"/>
                </a:cubicBezTo>
                <a:lnTo>
                  <a:pt x="1214" y="1113"/>
                </a:lnTo>
                <a:lnTo>
                  <a:pt x="1214" y="354"/>
                </a:lnTo>
                <a:cubicBezTo>
                  <a:pt x="1214" y="312"/>
                  <a:pt x="1248" y="270"/>
                  <a:pt x="1299" y="27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4" name="Google Shape;1204;p64"/>
          <p:cNvGrpSpPr/>
          <p:nvPr/>
        </p:nvGrpSpPr>
        <p:grpSpPr>
          <a:xfrm>
            <a:off x="6137606" y="4130365"/>
            <a:ext cx="231240" cy="231240"/>
            <a:chOff x="4196100" y="4430975"/>
            <a:chExt cx="58000" cy="58000"/>
          </a:xfrm>
        </p:grpSpPr>
        <p:sp>
          <p:nvSpPr>
            <p:cNvPr id="1205" name="Google Shape;1205;p64"/>
            <p:cNvSpPr/>
            <p:nvPr/>
          </p:nvSpPr>
          <p:spPr>
            <a:xfrm>
              <a:off x="4216975" y="4445300"/>
              <a:ext cx="15850" cy="21100"/>
            </a:xfrm>
            <a:custGeom>
              <a:rect b="b" l="l" r="r" t="t"/>
              <a:pathLst>
                <a:path extrusionOk="0" h="844" w="634">
                  <a:moveTo>
                    <a:pt x="330" y="1"/>
                  </a:moveTo>
                  <a:cubicBezTo>
                    <a:pt x="245" y="1"/>
                    <a:pt x="178" y="26"/>
                    <a:pt x="127" y="60"/>
                  </a:cubicBezTo>
                  <a:cubicBezTo>
                    <a:pt x="77" y="93"/>
                    <a:pt x="43" y="136"/>
                    <a:pt x="26" y="178"/>
                  </a:cubicBezTo>
                  <a:cubicBezTo>
                    <a:pt x="1" y="220"/>
                    <a:pt x="18" y="262"/>
                    <a:pt x="60" y="287"/>
                  </a:cubicBezTo>
                  <a:cubicBezTo>
                    <a:pt x="71" y="292"/>
                    <a:pt x="82" y="294"/>
                    <a:pt x="93" y="294"/>
                  </a:cubicBezTo>
                  <a:cubicBezTo>
                    <a:pt x="123" y="294"/>
                    <a:pt x="151" y="278"/>
                    <a:pt x="169" y="254"/>
                  </a:cubicBezTo>
                  <a:cubicBezTo>
                    <a:pt x="178" y="228"/>
                    <a:pt x="195" y="203"/>
                    <a:pt x="220" y="186"/>
                  </a:cubicBezTo>
                  <a:cubicBezTo>
                    <a:pt x="237" y="178"/>
                    <a:pt x="271" y="161"/>
                    <a:pt x="330" y="161"/>
                  </a:cubicBezTo>
                  <a:cubicBezTo>
                    <a:pt x="363" y="161"/>
                    <a:pt x="406" y="178"/>
                    <a:pt x="431" y="195"/>
                  </a:cubicBezTo>
                  <a:cubicBezTo>
                    <a:pt x="465" y="211"/>
                    <a:pt x="473" y="245"/>
                    <a:pt x="473" y="279"/>
                  </a:cubicBezTo>
                  <a:cubicBezTo>
                    <a:pt x="473" y="330"/>
                    <a:pt x="456" y="363"/>
                    <a:pt x="414" y="397"/>
                  </a:cubicBezTo>
                  <a:cubicBezTo>
                    <a:pt x="406" y="414"/>
                    <a:pt x="389" y="431"/>
                    <a:pt x="363" y="439"/>
                  </a:cubicBezTo>
                  <a:cubicBezTo>
                    <a:pt x="363" y="448"/>
                    <a:pt x="355" y="456"/>
                    <a:pt x="346" y="456"/>
                  </a:cubicBezTo>
                  <a:cubicBezTo>
                    <a:pt x="321" y="481"/>
                    <a:pt x="296" y="507"/>
                    <a:pt x="271" y="532"/>
                  </a:cubicBezTo>
                  <a:cubicBezTo>
                    <a:pt x="254" y="557"/>
                    <a:pt x="245" y="591"/>
                    <a:pt x="245" y="616"/>
                  </a:cubicBezTo>
                  <a:lnTo>
                    <a:pt x="245" y="768"/>
                  </a:lnTo>
                  <a:cubicBezTo>
                    <a:pt x="245" y="810"/>
                    <a:pt x="279" y="844"/>
                    <a:pt x="330" y="844"/>
                  </a:cubicBezTo>
                  <a:cubicBezTo>
                    <a:pt x="372" y="844"/>
                    <a:pt x="406" y="810"/>
                    <a:pt x="406" y="768"/>
                  </a:cubicBezTo>
                  <a:lnTo>
                    <a:pt x="406" y="625"/>
                  </a:lnTo>
                  <a:cubicBezTo>
                    <a:pt x="414" y="608"/>
                    <a:pt x="431" y="599"/>
                    <a:pt x="448" y="583"/>
                  </a:cubicBezTo>
                  <a:cubicBezTo>
                    <a:pt x="456" y="574"/>
                    <a:pt x="465" y="574"/>
                    <a:pt x="465" y="566"/>
                  </a:cubicBezTo>
                  <a:cubicBezTo>
                    <a:pt x="481" y="549"/>
                    <a:pt x="507" y="532"/>
                    <a:pt x="524" y="515"/>
                  </a:cubicBezTo>
                  <a:cubicBezTo>
                    <a:pt x="583" y="464"/>
                    <a:pt x="633" y="389"/>
                    <a:pt x="633" y="279"/>
                  </a:cubicBezTo>
                  <a:cubicBezTo>
                    <a:pt x="633" y="186"/>
                    <a:pt x="591" y="119"/>
                    <a:pt x="532" y="68"/>
                  </a:cubicBezTo>
                  <a:cubicBezTo>
                    <a:pt x="473" y="26"/>
                    <a:pt x="397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4"/>
            <p:cNvSpPr/>
            <p:nvPr/>
          </p:nvSpPr>
          <p:spPr>
            <a:xfrm>
              <a:off x="4222475" y="4470400"/>
              <a:ext cx="5275" cy="5275"/>
            </a:xfrm>
            <a:custGeom>
              <a:rect b="b" l="l" r="r" t="t"/>
              <a:pathLst>
                <a:path extrusionOk="0" h="211" w="211">
                  <a:moveTo>
                    <a:pt x="110" y="0"/>
                  </a:moveTo>
                  <a:cubicBezTo>
                    <a:pt x="51" y="0"/>
                    <a:pt x="0" y="51"/>
                    <a:pt x="0" y="110"/>
                  </a:cubicBezTo>
                  <a:cubicBezTo>
                    <a:pt x="0" y="160"/>
                    <a:pt x="51" y="211"/>
                    <a:pt x="110" y="211"/>
                  </a:cubicBezTo>
                  <a:cubicBezTo>
                    <a:pt x="160" y="211"/>
                    <a:pt x="211" y="160"/>
                    <a:pt x="211" y="110"/>
                  </a:cubicBezTo>
                  <a:cubicBezTo>
                    <a:pt x="211" y="51"/>
                    <a:pt x="16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4"/>
            <p:cNvSpPr/>
            <p:nvPr/>
          </p:nvSpPr>
          <p:spPr>
            <a:xfrm>
              <a:off x="4196100" y="443097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5" y="0"/>
                  </a:moveTo>
                  <a:cubicBezTo>
                    <a:pt x="524" y="0"/>
                    <a:pt x="1" y="515"/>
                    <a:pt x="1" y="1156"/>
                  </a:cubicBezTo>
                  <a:cubicBezTo>
                    <a:pt x="1" y="1796"/>
                    <a:pt x="524" y="2319"/>
                    <a:pt x="1165" y="2319"/>
                  </a:cubicBezTo>
                  <a:cubicBezTo>
                    <a:pt x="1797" y="2319"/>
                    <a:pt x="2320" y="1796"/>
                    <a:pt x="2320" y="1156"/>
                  </a:cubicBezTo>
                  <a:cubicBezTo>
                    <a:pt x="2320" y="515"/>
                    <a:pt x="1797" y="0"/>
                    <a:pt x="1165" y="0"/>
                  </a:cubicBezTo>
                  <a:close/>
                  <a:moveTo>
                    <a:pt x="161" y="1156"/>
                  </a:moveTo>
                  <a:cubicBezTo>
                    <a:pt x="161" y="599"/>
                    <a:pt x="608" y="152"/>
                    <a:pt x="1165" y="152"/>
                  </a:cubicBezTo>
                  <a:cubicBezTo>
                    <a:pt x="1713" y="152"/>
                    <a:pt x="2160" y="599"/>
                    <a:pt x="2160" y="1156"/>
                  </a:cubicBezTo>
                  <a:cubicBezTo>
                    <a:pt x="2160" y="1712"/>
                    <a:pt x="1713" y="2159"/>
                    <a:pt x="1165" y="2159"/>
                  </a:cubicBezTo>
                  <a:cubicBezTo>
                    <a:pt x="608" y="2159"/>
                    <a:pt x="161" y="1712"/>
                    <a:pt x="161" y="1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64"/>
          <p:cNvGrpSpPr/>
          <p:nvPr/>
        </p:nvGrpSpPr>
        <p:grpSpPr>
          <a:xfrm>
            <a:off x="7493451" y="4182494"/>
            <a:ext cx="210209" cy="120205"/>
            <a:chOff x="4536175" y="4444050"/>
            <a:chExt cx="52725" cy="30150"/>
          </a:xfrm>
        </p:grpSpPr>
        <p:sp>
          <p:nvSpPr>
            <p:cNvPr id="1209" name="Google Shape;1209;p64"/>
            <p:cNvSpPr/>
            <p:nvPr/>
          </p:nvSpPr>
          <p:spPr>
            <a:xfrm>
              <a:off x="4536175" y="4444050"/>
              <a:ext cx="52725" cy="4025"/>
            </a:xfrm>
            <a:custGeom>
              <a:rect b="b" l="l" r="r" t="t"/>
              <a:pathLst>
                <a:path extrusionOk="0" h="161" w="2109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27"/>
                    <a:pt x="34" y="160"/>
                    <a:pt x="76" y="160"/>
                  </a:cubicBezTo>
                  <a:lnTo>
                    <a:pt x="2024" y="160"/>
                  </a:lnTo>
                  <a:cubicBezTo>
                    <a:pt x="2066" y="160"/>
                    <a:pt x="2108" y="127"/>
                    <a:pt x="2108" y="76"/>
                  </a:cubicBezTo>
                  <a:cubicBezTo>
                    <a:pt x="2108" y="34"/>
                    <a:pt x="2066" y="0"/>
                    <a:pt x="2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4"/>
            <p:cNvSpPr/>
            <p:nvPr/>
          </p:nvSpPr>
          <p:spPr>
            <a:xfrm>
              <a:off x="4546700" y="4457325"/>
              <a:ext cx="31650" cy="3825"/>
            </a:xfrm>
            <a:custGeom>
              <a:rect b="b" l="l" r="r" t="t"/>
              <a:pathLst>
                <a:path extrusionOk="0" h="153" w="1266"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cubicBezTo>
                    <a:pt x="1" y="118"/>
                    <a:pt x="35" y="152"/>
                    <a:pt x="77" y="152"/>
                  </a:cubicBezTo>
                  <a:lnTo>
                    <a:pt x="1181" y="152"/>
                  </a:lnTo>
                  <a:cubicBezTo>
                    <a:pt x="1224" y="152"/>
                    <a:pt x="1266" y="118"/>
                    <a:pt x="1266" y="76"/>
                  </a:cubicBezTo>
                  <a:cubicBezTo>
                    <a:pt x="1266" y="34"/>
                    <a:pt x="1224" y="0"/>
                    <a:pt x="1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4"/>
            <p:cNvSpPr/>
            <p:nvPr/>
          </p:nvSpPr>
          <p:spPr>
            <a:xfrm>
              <a:off x="4557250" y="4470175"/>
              <a:ext cx="10575" cy="4025"/>
            </a:xfrm>
            <a:custGeom>
              <a:rect b="b" l="l" r="r" t="t"/>
              <a:pathLst>
                <a:path extrusionOk="0" h="161" w="423">
                  <a:moveTo>
                    <a:pt x="76" y="1"/>
                  </a:moveTo>
                  <a:cubicBezTo>
                    <a:pt x="34" y="1"/>
                    <a:pt x="0" y="34"/>
                    <a:pt x="0" y="85"/>
                  </a:cubicBezTo>
                  <a:cubicBezTo>
                    <a:pt x="0" y="127"/>
                    <a:pt x="34" y="161"/>
                    <a:pt x="76" y="161"/>
                  </a:cubicBezTo>
                  <a:lnTo>
                    <a:pt x="338" y="161"/>
                  </a:lnTo>
                  <a:cubicBezTo>
                    <a:pt x="380" y="161"/>
                    <a:pt x="422" y="127"/>
                    <a:pt x="422" y="85"/>
                  </a:cubicBezTo>
                  <a:cubicBezTo>
                    <a:pt x="422" y="34"/>
                    <a:pt x="380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64"/>
          <p:cNvGrpSpPr/>
          <p:nvPr/>
        </p:nvGrpSpPr>
        <p:grpSpPr>
          <a:xfrm>
            <a:off x="4785250" y="4121893"/>
            <a:ext cx="246390" cy="247287"/>
            <a:chOff x="3856900" y="4428850"/>
            <a:chExt cx="61800" cy="62025"/>
          </a:xfrm>
        </p:grpSpPr>
        <p:sp>
          <p:nvSpPr>
            <p:cNvPr id="1213" name="Google Shape;1213;p64"/>
            <p:cNvSpPr/>
            <p:nvPr/>
          </p:nvSpPr>
          <p:spPr>
            <a:xfrm>
              <a:off x="3885150" y="4469125"/>
              <a:ext cx="5300" cy="5300"/>
            </a:xfrm>
            <a:custGeom>
              <a:rect b="b" l="l" r="r" t="t"/>
              <a:pathLst>
                <a:path extrusionOk="0" h="212" w="212">
                  <a:moveTo>
                    <a:pt x="110" y="1"/>
                  </a:moveTo>
                  <a:cubicBezTo>
                    <a:pt x="51" y="1"/>
                    <a:pt x="0" y="43"/>
                    <a:pt x="0" y="102"/>
                  </a:cubicBezTo>
                  <a:cubicBezTo>
                    <a:pt x="0" y="161"/>
                    <a:pt x="51" y="211"/>
                    <a:pt x="110" y="211"/>
                  </a:cubicBezTo>
                  <a:cubicBezTo>
                    <a:pt x="161" y="211"/>
                    <a:pt x="211" y="161"/>
                    <a:pt x="211" y="102"/>
                  </a:cubicBezTo>
                  <a:cubicBezTo>
                    <a:pt x="211" y="43"/>
                    <a:pt x="161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4"/>
            <p:cNvSpPr/>
            <p:nvPr/>
          </p:nvSpPr>
          <p:spPr>
            <a:xfrm>
              <a:off x="3879675" y="4445300"/>
              <a:ext cx="15825" cy="20475"/>
            </a:xfrm>
            <a:custGeom>
              <a:rect b="b" l="l" r="r" t="t"/>
              <a:pathLst>
                <a:path extrusionOk="0" h="819" w="633">
                  <a:moveTo>
                    <a:pt x="329" y="1"/>
                  </a:moveTo>
                  <a:cubicBezTo>
                    <a:pt x="245" y="1"/>
                    <a:pt x="177" y="26"/>
                    <a:pt x="127" y="60"/>
                  </a:cubicBezTo>
                  <a:cubicBezTo>
                    <a:pt x="76" y="93"/>
                    <a:pt x="42" y="136"/>
                    <a:pt x="25" y="178"/>
                  </a:cubicBezTo>
                  <a:cubicBezTo>
                    <a:pt x="0" y="220"/>
                    <a:pt x="17" y="262"/>
                    <a:pt x="59" y="287"/>
                  </a:cubicBezTo>
                  <a:cubicBezTo>
                    <a:pt x="70" y="292"/>
                    <a:pt x="82" y="294"/>
                    <a:pt x="93" y="294"/>
                  </a:cubicBezTo>
                  <a:cubicBezTo>
                    <a:pt x="123" y="294"/>
                    <a:pt x="150" y="278"/>
                    <a:pt x="169" y="254"/>
                  </a:cubicBezTo>
                  <a:cubicBezTo>
                    <a:pt x="177" y="228"/>
                    <a:pt x="194" y="203"/>
                    <a:pt x="219" y="186"/>
                  </a:cubicBezTo>
                  <a:cubicBezTo>
                    <a:pt x="236" y="178"/>
                    <a:pt x="270" y="161"/>
                    <a:pt x="329" y="161"/>
                  </a:cubicBezTo>
                  <a:cubicBezTo>
                    <a:pt x="363" y="161"/>
                    <a:pt x="405" y="178"/>
                    <a:pt x="430" y="195"/>
                  </a:cubicBezTo>
                  <a:cubicBezTo>
                    <a:pt x="464" y="211"/>
                    <a:pt x="472" y="245"/>
                    <a:pt x="472" y="279"/>
                  </a:cubicBezTo>
                  <a:cubicBezTo>
                    <a:pt x="472" y="330"/>
                    <a:pt x="455" y="363"/>
                    <a:pt x="413" y="405"/>
                  </a:cubicBezTo>
                  <a:cubicBezTo>
                    <a:pt x="396" y="422"/>
                    <a:pt x="380" y="431"/>
                    <a:pt x="371" y="439"/>
                  </a:cubicBezTo>
                  <a:cubicBezTo>
                    <a:pt x="354" y="448"/>
                    <a:pt x="346" y="456"/>
                    <a:pt x="337" y="464"/>
                  </a:cubicBezTo>
                  <a:cubicBezTo>
                    <a:pt x="312" y="490"/>
                    <a:pt x="278" y="515"/>
                    <a:pt x="262" y="549"/>
                  </a:cubicBezTo>
                  <a:lnTo>
                    <a:pt x="245" y="574"/>
                  </a:lnTo>
                  <a:lnTo>
                    <a:pt x="245" y="743"/>
                  </a:lnTo>
                  <a:cubicBezTo>
                    <a:pt x="245" y="785"/>
                    <a:pt x="278" y="819"/>
                    <a:pt x="329" y="819"/>
                  </a:cubicBezTo>
                  <a:cubicBezTo>
                    <a:pt x="371" y="819"/>
                    <a:pt x="405" y="785"/>
                    <a:pt x="405" y="743"/>
                  </a:cubicBezTo>
                  <a:lnTo>
                    <a:pt x="405" y="625"/>
                  </a:lnTo>
                  <a:cubicBezTo>
                    <a:pt x="413" y="616"/>
                    <a:pt x="422" y="599"/>
                    <a:pt x="439" y="591"/>
                  </a:cubicBezTo>
                  <a:cubicBezTo>
                    <a:pt x="447" y="583"/>
                    <a:pt x="455" y="574"/>
                    <a:pt x="464" y="566"/>
                  </a:cubicBezTo>
                  <a:cubicBezTo>
                    <a:pt x="481" y="557"/>
                    <a:pt x="498" y="540"/>
                    <a:pt x="523" y="523"/>
                  </a:cubicBezTo>
                  <a:cubicBezTo>
                    <a:pt x="574" y="464"/>
                    <a:pt x="633" y="397"/>
                    <a:pt x="633" y="279"/>
                  </a:cubicBezTo>
                  <a:cubicBezTo>
                    <a:pt x="633" y="186"/>
                    <a:pt x="590" y="119"/>
                    <a:pt x="531" y="68"/>
                  </a:cubicBezTo>
                  <a:cubicBezTo>
                    <a:pt x="472" y="26"/>
                    <a:pt x="396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4"/>
            <p:cNvSpPr/>
            <p:nvPr/>
          </p:nvSpPr>
          <p:spPr>
            <a:xfrm>
              <a:off x="3856900" y="4428850"/>
              <a:ext cx="61800" cy="62025"/>
            </a:xfrm>
            <a:custGeom>
              <a:rect b="b" l="l" r="r" t="t"/>
              <a:pathLst>
                <a:path extrusionOk="0" h="2481" w="2472">
                  <a:moveTo>
                    <a:pt x="1012" y="102"/>
                  </a:moveTo>
                  <a:cubicBezTo>
                    <a:pt x="1147" y="1"/>
                    <a:pt x="1324" y="1"/>
                    <a:pt x="1459" y="102"/>
                  </a:cubicBezTo>
                  <a:lnTo>
                    <a:pt x="1603" y="212"/>
                  </a:lnTo>
                  <a:cubicBezTo>
                    <a:pt x="1636" y="229"/>
                    <a:pt x="1670" y="245"/>
                    <a:pt x="1704" y="245"/>
                  </a:cubicBezTo>
                  <a:lnTo>
                    <a:pt x="1881" y="279"/>
                  </a:lnTo>
                  <a:cubicBezTo>
                    <a:pt x="2050" y="304"/>
                    <a:pt x="2176" y="431"/>
                    <a:pt x="2201" y="591"/>
                  </a:cubicBezTo>
                  <a:lnTo>
                    <a:pt x="2227" y="777"/>
                  </a:lnTo>
                  <a:cubicBezTo>
                    <a:pt x="2235" y="810"/>
                    <a:pt x="2243" y="844"/>
                    <a:pt x="2269" y="869"/>
                  </a:cubicBezTo>
                  <a:lnTo>
                    <a:pt x="2378" y="1013"/>
                  </a:lnTo>
                  <a:cubicBezTo>
                    <a:pt x="2471" y="1148"/>
                    <a:pt x="2471" y="1333"/>
                    <a:pt x="2378" y="1468"/>
                  </a:cubicBezTo>
                  <a:lnTo>
                    <a:pt x="2269" y="1612"/>
                  </a:lnTo>
                  <a:cubicBezTo>
                    <a:pt x="2243" y="1637"/>
                    <a:pt x="2235" y="1671"/>
                    <a:pt x="2227" y="1713"/>
                  </a:cubicBezTo>
                  <a:lnTo>
                    <a:pt x="2201" y="1890"/>
                  </a:lnTo>
                  <a:cubicBezTo>
                    <a:pt x="2176" y="2050"/>
                    <a:pt x="2050" y="2177"/>
                    <a:pt x="1881" y="2202"/>
                  </a:cubicBezTo>
                  <a:lnTo>
                    <a:pt x="1704" y="2236"/>
                  </a:lnTo>
                  <a:cubicBezTo>
                    <a:pt x="1670" y="2236"/>
                    <a:pt x="1636" y="2252"/>
                    <a:pt x="1603" y="2269"/>
                  </a:cubicBezTo>
                  <a:lnTo>
                    <a:pt x="1459" y="2379"/>
                  </a:lnTo>
                  <a:cubicBezTo>
                    <a:pt x="1324" y="2480"/>
                    <a:pt x="1147" y="2480"/>
                    <a:pt x="1012" y="2379"/>
                  </a:cubicBezTo>
                  <a:lnTo>
                    <a:pt x="869" y="2269"/>
                  </a:lnTo>
                  <a:cubicBezTo>
                    <a:pt x="835" y="2252"/>
                    <a:pt x="801" y="2236"/>
                    <a:pt x="768" y="2236"/>
                  </a:cubicBezTo>
                  <a:lnTo>
                    <a:pt x="591" y="2202"/>
                  </a:lnTo>
                  <a:cubicBezTo>
                    <a:pt x="422" y="2177"/>
                    <a:pt x="295" y="2050"/>
                    <a:pt x="270" y="1890"/>
                  </a:cubicBezTo>
                  <a:lnTo>
                    <a:pt x="245" y="1713"/>
                  </a:lnTo>
                  <a:cubicBezTo>
                    <a:pt x="236" y="1671"/>
                    <a:pt x="228" y="1637"/>
                    <a:pt x="203" y="1612"/>
                  </a:cubicBezTo>
                  <a:lnTo>
                    <a:pt x="102" y="1468"/>
                  </a:lnTo>
                  <a:cubicBezTo>
                    <a:pt x="0" y="1333"/>
                    <a:pt x="0" y="1148"/>
                    <a:pt x="102" y="1013"/>
                  </a:cubicBezTo>
                  <a:lnTo>
                    <a:pt x="203" y="869"/>
                  </a:lnTo>
                  <a:cubicBezTo>
                    <a:pt x="228" y="844"/>
                    <a:pt x="236" y="810"/>
                    <a:pt x="245" y="777"/>
                  </a:cubicBezTo>
                  <a:lnTo>
                    <a:pt x="270" y="591"/>
                  </a:lnTo>
                  <a:cubicBezTo>
                    <a:pt x="295" y="431"/>
                    <a:pt x="422" y="304"/>
                    <a:pt x="591" y="279"/>
                  </a:cubicBezTo>
                  <a:lnTo>
                    <a:pt x="768" y="245"/>
                  </a:lnTo>
                  <a:cubicBezTo>
                    <a:pt x="801" y="245"/>
                    <a:pt x="835" y="229"/>
                    <a:pt x="869" y="212"/>
                  </a:cubicBezTo>
                  <a:close/>
                  <a:moveTo>
                    <a:pt x="1366" y="229"/>
                  </a:moveTo>
                  <a:cubicBezTo>
                    <a:pt x="1291" y="170"/>
                    <a:pt x="1181" y="170"/>
                    <a:pt x="1105" y="229"/>
                  </a:cubicBezTo>
                  <a:lnTo>
                    <a:pt x="962" y="338"/>
                  </a:lnTo>
                  <a:cubicBezTo>
                    <a:pt x="911" y="372"/>
                    <a:pt x="852" y="397"/>
                    <a:pt x="793" y="406"/>
                  </a:cubicBezTo>
                  <a:lnTo>
                    <a:pt x="616" y="431"/>
                  </a:lnTo>
                  <a:cubicBezTo>
                    <a:pt x="515" y="448"/>
                    <a:pt x="439" y="524"/>
                    <a:pt x="430" y="616"/>
                  </a:cubicBezTo>
                  <a:lnTo>
                    <a:pt x="397" y="794"/>
                  </a:lnTo>
                  <a:cubicBezTo>
                    <a:pt x="388" y="861"/>
                    <a:pt x="371" y="912"/>
                    <a:pt x="329" y="962"/>
                  </a:cubicBezTo>
                  <a:lnTo>
                    <a:pt x="228" y="1106"/>
                  </a:lnTo>
                  <a:cubicBezTo>
                    <a:pt x="169" y="1190"/>
                    <a:pt x="169" y="1291"/>
                    <a:pt x="228" y="1375"/>
                  </a:cubicBezTo>
                  <a:lnTo>
                    <a:pt x="329" y="1519"/>
                  </a:lnTo>
                  <a:cubicBezTo>
                    <a:pt x="371" y="1569"/>
                    <a:pt x="388" y="1628"/>
                    <a:pt x="397" y="1687"/>
                  </a:cubicBezTo>
                  <a:lnTo>
                    <a:pt x="430" y="1865"/>
                  </a:lnTo>
                  <a:cubicBezTo>
                    <a:pt x="439" y="1957"/>
                    <a:pt x="515" y="2033"/>
                    <a:pt x="616" y="2050"/>
                  </a:cubicBezTo>
                  <a:lnTo>
                    <a:pt x="793" y="2075"/>
                  </a:lnTo>
                  <a:cubicBezTo>
                    <a:pt x="852" y="2084"/>
                    <a:pt x="911" y="2109"/>
                    <a:pt x="962" y="2143"/>
                  </a:cubicBezTo>
                  <a:lnTo>
                    <a:pt x="1105" y="2252"/>
                  </a:lnTo>
                  <a:cubicBezTo>
                    <a:pt x="1181" y="2312"/>
                    <a:pt x="1291" y="2312"/>
                    <a:pt x="1366" y="2252"/>
                  </a:cubicBezTo>
                  <a:lnTo>
                    <a:pt x="1510" y="2143"/>
                  </a:lnTo>
                  <a:cubicBezTo>
                    <a:pt x="1560" y="2109"/>
                    <a:pt x="1619" y="2084"/>
                    <a:pt x="1678" y="2075"/>
                  </a:cubicBezTo>
                  <a:lnTo>
                    <a:pt x="1856" y="2050"/>
                  </a:lnTo>
                  <a:cubicBezTo>
                    <a:pt x="1957" y="2033"/>
                    <a:pt x="2033" y="1957"/>
                    <a:pt x="2041" y="1865"/>
                  </a:cubicBezTo>
                  <a:lnTo>
                    <a:pt x="2075" y="1687"/>
                  </a:lnTo>
                  <a:cubicBezTo>
                    <a:pt x="2083" y="1628"/>
                    <a:pt x="2100" y="1569"/>
                    <a:pt x="2142" y="1519"/>
                  </a:cubicBezTo>
                  <a:lnTo>
                    <a:pt x="2243" y="1375"/>
                  </a:lnTo>
                  <a:cubicBezTo>
                    <a:pt x="2303" y="1291"/>
                    <a:pt x="2303" y="1190"/>
                    <a:pt x="2243" y="1106"/>
                  </a:cubicBezTo>
                  <a:lnTo>
                    <a:pt x="2142" y="962"/>
                  </a:lnTo>
                  <a:cubicBezTo>
                    <a:pt x="2100" y="912"/>
                    <a:pt x="2083" y="861"/>
                    <a:pt x="2075" y="794"/>
                  </a:cubicBezTo>
                  <a:lnTo>
                    <a:pt x="2041" y="616"/>
                  </a:lnTo>
                  <a:cubicBezTo>
                    <a:pt x="2033" y="524"/>
                    <a:pt x="1957" y="448"/>
                    <a:pt x="1856" y="431"/>
                  </a:cubicBezTo>
                  <a:lnTo>
                    <a:pt x="1678" y="406"/>
                  </a:lnTo>
                  <a:cubicBezTo>
                    <a:pt x="1619" y="397"/>
                    <a:pt x="1560" y="372"/>
                    <a:pt x="1510" y="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64"/>
          <p:cNvGrpSpPr/>
          <p:nvPr/>
        </p:nvGrpSpPr>
        <p:grpSpPr>
          <a:xfrm>
            <a:off x="5457641" y="4121893"/>
            <a:ext cx="246390" cy="247287"/>
            <a:chOff x="4025550" y="4428850"/>
            <a:chExt cx="61800" cy="62025"/>
          </a:xfrm>
        </p:grpSpPr>
        <p:sp>
          <p:nvSpPr>
            <p:cNvPr id="1217" name="Google Shape;1217;p64"/>
            <p:cNvSpPr/>
            <p:nvPr/>
          </p:nvSpPr>
          <p:spPr>
            <a:xfrm>
              <a:off x="4042425" y="4450575"/>
              <a:ext cx="28050" cy="19850"/>
            </a:xfrm>
            <a:custGeom>
              <a:rect b="b" l="l" r="r" t="t"/>
              <a:pathLst>
                <a:path extrusionOk="0" h="794" w="1122">
                  <a:moveTo>
                    <a:pt x="1036" y="0"/>
                  </a:moveTo>
                  <a:cubicBezTo>
                    <a:pt x="1016" y="0"/>
                    <a:pt x="995" y="9"/>
                    <a:pt x="979" y="26"/>
                  </a:cubicBezTo>
                  <a:lnTo>
                    <a:pt x="405" y="599"/>
                  </a:lnTo>
                  <a:lnTo>
                    <a:pt x="144" y="346"/>
                  </a:lnTo>
                  <a:cubicBezTo>
                    <a:pt x="127" y="329"/>
                    <a:pt x="106" y="321"/>
                    <a:pt x="86" y="321"/>
                  </a:cubicBezTo>
                  <a:cubicBezTo>
                    <a:pt x="66" y="321"/>
                    <a:pt x="47" y="329"/>
                    <a:pt x="34" y="346"/>
                  </a:cubicBezTo>
                  <a:cubicBezTo>
                    <a:pt x="0" y="372"/>
                    <a:pt x="0" y="422"/>
                    <a:pt x="34" y="456"/>
                  </a:cubicBezTo>
                  <a:lnTo>
                    <a:pt x="346" y="768"/>
                  </a:lnTo>
                  <a:cubicBezTo>
                    <a:pt x="363" y="785"/>
                    <a:pt x="384" y="793"/>
                    <a:pt x="404" y="793"/>
                  </a:cubicBezTo>
                  <a:cubicBezTo>
                    <a:pt x="424" y="793"/>
                    <a:pt x="443" y="785"/>
                    <a:pt x="456" y="768"/>
                  </a:cubicBezTo>
                  <a:lnTo>
                    <a:pt x="1088" y="135"/>
                  </a:lnTo>
                  <a:cubicBezTo>
                    <a:pt x="1122" y="110"/>
                    <a:pt x="1122" y="60"/>
                    <a:pt x="1088" y="26"/>
                  </a:cubicBezTo>
                  <a:cubicBezTo>
                    <a:pt x="1075" y="9"/>
                    <a:pt x="1057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4"/>
            <p:cNvSpPr/>
            <p:nvPr/>
          </p:nvSpPr>
          <p:spPr>
            <a:xfrm>
              <a:off x="4025550" y="4428850"/>
              <a:ext cx="61800" cy="62025"/>
            </a:xfrm>
            <a:custGeom>
              <a:rect b="b" l="l" r="r" t="t"/>
              <a:pathLst>
                <a:path extrusionOk="0" h="2481" w="2472">
                  <a:moveTo>
                    <a:pt x="1460" y="102"/>
                  </a:moveTo>
                  <a:cubicBezTo>
                    <a:pt x="1325" y="1"/>
                    <a:pt x="1148" y="1"/>
                    <a:pt x="1013" y="102"/>
                  </a:cubicBezTo>
                  <a:lnTo>
                    <a:pt x="869" y="212"/>
                  </a:lnTo>
                  <a:cubicBezTo>
                    <a:pt x="836" y="229"/>
                    <a:pt x="802" y="245"/>
                    <a:pt x="768" y="245"/>
                  </a:cubicBezTo>
                  <a:lnTo>
                    <a:pt x="591" y="279"/>
                  </a:lnTo>
                  <a:cubicBezTo>
                    <a:pt x="422" y="304"/>
                    <a:pt x="296" y="431"/>
                    <a:pt x="271" y="591"/>
                  </a:cubicBezTo>
                  <a:lnTo>
                    <a:pt x="245" y="777"/>
                  </a:lnTo>
                  <a:cubicBezTo>
                    <a:pt x="237" y="810"/>
                    <a:pt x="228" y="844"/>
                    <a:pt x="203" y="869"/>
                  </a:cubicBezTo>
                  <a:lnTo>
                    <a:pt x="102" y="1013"/>
                  </a:lnTo>
                  <a:cubicBezTo>
                    <a:pt x="1" y="1148"/>
                    <a:pt x="1" y="1333"/>
                    <a:pt x="102" y="1468"/>
                  </a:cubicBezTo>
                  <a:lnTo>
                    <a:pt x="203" y="1612"/>
                  </a:lnTo>
                  <a:cubicBezTo>
                    <a:pt x="228" y="1637"/>
                    <a:pt x="237" y="1671"/>
                    <a:pt x="245" y="1713"/>
                  </a:cubicBezTo>
                  <a:lnTo>
                    <a:pt x="271" y="1890"/>
                  </a:lnTo>
                  <a:cubicBezTo>
                    <a:pt x="296" y="2050"/>
                    <a:pt x="422" y="2177"/>
                    <a:pt x="591" y="2202"/>
                  </a:cubicBezTo>
                  <a:lnTo>
                    <a:pt x="768" y="2236"/>
                  </a:lnTo>
                  <a:cubicBezTo>
                    <a:pt x="802" y="2236"/>
                    <a:pt x="836" y="2252"/>
                    <a:pt x="869" y="2269"/>
                  </a:cubicBezTo>
                  <a:lnTo>
                    <a:pt x="1013" y="2379"/>
                  </a:lnTo>
                  <a:cubicBezTo>
                    <a:pt x="1148" y="2480"/>
                    <a:pt x="1325" y="2480"/>
                    <a:pt x="1460" y="2379"/>
                  </a:cubicBezTo>
                  <a:lnTo>
                    <a:pt x="1603" y="2269"/>
                  </a:lnTo>
                  <a:cubicBezTo>
                    <a:pt x="1637" y="2252"/>
                    <a:pt x="1670" y="2236"/>
                    <a:pt x="1704" y="2236"/>
                  </a:cubicBezTo>
                  <a:lnTo>
                    <a:pt x="1881" y="2202"/>
                  </a:lnTo>
                  <a:cubicBezTo>
                    <a:pt x="2050" y="2177"/>
                    <a:pt x="2176" y="2050"/>
                    <a:pt x="2202" y="1890"/>
                  </a:cubicBezTo>
                  <a:lnTo>
                    <a:pt x="2227" y="1713"/>
                  </a:lnTo>
                  <a:cubicBezTo>
                    <a:pt x="2235" y="1671"/>
                    <a:pt x="2244" y="1637"/>
                    <a:pt x="2269" y="1612"/>
                  </a:cubicBezTo>
                  <a:lnTo>
                    <a:pt x="2379" y="1468"/>
                  </a:lnTo>
                  <a:cubicBezTo>
                    <a:pt x="2472" y="1333"/>
                    <a:pt x="2472" y="1148"/>
                    <a:pt x="2379" y="1013"/>
                  </a:cubicBezTo>
                  <a:lnTo>
                    <a:pt x="2269" y="869"/>
                  </a:lnTo>
                  <a:cubicBezTo>
                    <a:pt x="2244" y="844"/>
                    <a:pt x="2235" y="810"/>
                    <a:pt x="2227" y="777"/>
                  </a:cubicBezTo>
                  <a:lnTo>
                    <a:pt x="2202" y="591"/>
                  </a:lnTo>
                  <a:cubicBezTo>
                    <a:pt x="2176" y="431"/>
                    <a:pt x="2050" y="304"/>
                    <a:pt x="1881" y="279"/>
                  </a:cubicBezTo>
                  <a:lnTo>
                    <a:pt x="1704" y="245"/>
                  </a:lnTo>
                  <a:cubicBezTo>
                    <a:pt x="1670" y="245"/>
                    <a:pt x="1637" y="229"/>
                    <a:pt x="1603" y="212"/>
                  </a:cubicBezTo>
                  <a:close/>
                  <a:moveTo>
                    <a:pt x="1105" y="229"/>
                  </a:moveTo>
                  <a:cubicBezTo>
                    <a:pt x="1181" y="170"/>
                    <a:pt x="1291" y="170"/>
                    <a:pt x="1367" y="229"/>
                  </a:cubicBezTo>
                  <a:lnTo>
                    <a:pt x="1510" y="338"/>
                  </a:lnTo>
                  <a:cubicBezTo>
                    <a:pt x="1561" y="372"/>
                    <a:pt x="1620" y="397"/>
                    <a:pt x="1679" y="406"/>
                  </a:cubicBezTo>
                  <a:lnTo>
                    <a:pt x="1856" y="431"/>
                  </a:lnTo>
                  <a:cubicBezTo>
                    <a:pt x="1957" y="448"/>
                    <a:pt x="2033" y="524"/>
                    <a:pt x="2041" y="616"/>
                  </a:cubicBezTo>
                  <a:lnTo>
                    <a:pt x="2075" y="794"/>
                  </a:lnTo>
                  <a:cubicBezTo>
                    <a:pt x="2084" y="861"/>
                    <a:pt x="2100" y="912"/>
                    <a:pt x="2143" y="962"/>
                  </a:cubicBezTo>
                  <a:lnTo>
                    <a:pt x="2244" y="1106"/>
                  </a:lnTo>
                  <a:cubicBezTo>
                    <a:pt x="2303" y="1190"/>
                    <a:pt x="2303" y="1291"/>
                    <a:pt x="2244" y="1375"/>
                  </a:cubicBezTo>
                  <a:lnTo>
                    <a:pt x="2143" y="1519"/>
                  </a:lnTo>
                  <a:cubicBezTo>
                    <a:pt x="2100" y="1569"/>
                    <a:pt x="2084" y="1628"/>
                    <a:pt x="2075" y="1687"/>
                  </a:cubicBezTo>
                  <a:lnTo>
                    <a:pt x="2041" y="1865"/>
                  </a:lnTo>
                  <a:cubicBezTo>
                    <a:pt x="2033" y="1957"/>
                    <a:pt x="1957" y="2033"/>
                    <a:pt x="1856" y="2050"/>
                  </a:cubicBezTo>
                  <a:lnTo>
                    <a:pt x="1679" y="2075"/>
                  </a:lnTo>
                  <a:cubicBezTo>
                    <a:pt x="1620" y="2084"/>
                    <a:pt x="1561" y="2109"/>
                    <a:pt x="1510" y="2143"/>
                  </a:cubicBezTo>
                  <a:lnTo>
                    <a:pt x="1367" y="2252"/>
                  </a:lnTo>
                  <a:cubicBezTo>
                    <a:pt x="1291" y="2312"/>
                    <a:pt x="1181" y="2312"/>
                    <a:pt x="1105" y="2252"/>
                  </a:cubicBezTo>
                  <a:lnTo>
                    <a:pt x="962" y="2143"/>
                  </a:lnTo>
                  <a:cubicBezTo>
                    <a:pt x="911" y="2109"/>
                    <a:pt x="852" y="2084"/>
                    <a:pt x="793" y="2075"/>
                  </a:cubicBezTo>
                  <a:lnTo>
                    <a:pt x="616" y="2050"/>
                  </a:lnTo>
                  <a:cubicBezTo>
                    <a:pt x="515" y="2033"/>
                    <a:pt x="439" y="1957"/>
                    <a:pt x="431" y="1865"/>
                  </a:cubicBezTo>
                  <a:lnTo>
                    <a:pt x="397" y="1687"/>
                  </a:lnTo>
                  <a:cubicBezTo>
                    <a:pt x="389" y="1628"/>
                    <a:pt x="372" y="1569"/>
                    <a:pt x="330" y="1519"/>
                  </a:cubicBezTo>
                  <a:lnTo>
                    <a:pt x="228" y="1375"/>
                  </a:lnTo>
                  <a:cubicBezTo>
                    <a:pt x="169" y="1291"/>
                    <a:pt x="169" y="1190"/>
                    <a:pt x="228" y="1106"/>
                  </a:cubicBezTo>
                  <a:lnTo>
                    <a:pt x="330" y="962"/>
                  </a:lnTo>
                  <a:cubicBezTo>
                    <a:pt x="372" y="912"/>
                    <a:pt x="389" y="861"/>
                    <a:pt x="397" y="794"/>
                  </a:cubicBezTo>
                  <a:lnTo>
                    <a:pt x="431" y="616"/>
                  </a:lnTo>
                  <a:cubicBezTo>
                    <a:pt x="439" y="524"/>
                    <a:pt x="515" y="448"/>
                    <a:pt x="616" y="431"/>
                  </a:cubicBezTo>
                  <a:lnTo>
                    <a:pt x="793" y="406"/>
                  </a:lnTo>
                  <a:cubicBezTo>
                    <a:pt x="852" y="397"/>
                    <a:pt x="911" y="372"/>
                    <a:pt x="962" y="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64"/>
          <p:cNvGrpSpPr/>
          <p:nvPr/>
        </p:nvGrpSpPr>
        <p:grpSpPr>
          <a:xfrm>
            <a:off x="6826044" y="4135349"/>
            <a:ext cx="210209" cy="210309"/>
            <a:chOff x="4368775" y="4432225"/>
            <a:chExt cx="52725" cy="52750"/>
          </a:xfrm>
        </p:grpSpPr>
        <p:sp>
          <p:nvSpPr>
            <p:cNvPr id="1220" name="Google Shape;1220;p64"/>
            <p:cNvSpPr/>
            <p:nvPr/>
          </p:nvSpPr>
          <p:spPr>
            <a:xfrm>
              <a:off x="4397450" y="4432225"/>
              <a:ext cx="24050" cy="23700"/>
            </a:xfrm>
            <a:custGeom>
              <a:rect b="b" l="l" r="r" t="t"/>
              <a:pathLst>
                <a:path extrusionOk="0" h="948" w="962">
                  <a:moveTo>
                    <a:pt x="304" y="1"/>
                  </a:moveTo>
                  <a:cubicBezTo>
                    <a:pt x="253" y="1"/>
                    <a:pt x="220" y="35"/>
                    <a:pt x="220" y="77"/>
                  </a:cubicBezTo>
                  <a:cubicBezTo>
                    <a:pt x="220" y="119"/>
                    <a:pt x="253" y="161"/>
                    <a:pt x="304" y="161"/>
                  </a:cubicBezTo>
                  <a:lnTo>
                    <a:pt x="692" y="161"/>
                  </a:lnTo>
                  <a:lnTo>
                    <a:pt x="34" y="810"/>
                  </a:lnTo>
                  <a:cubicBezTo>
                    <a:pt x="0" y="844"/>
                    <a:pt x="0" y="895"/>
                    <a:pt x="34" y="928"/>
                  </a:cubicBezTo>
                  <a:cubicBezTo>
                    <a:pt x="51" y="941"/>
                    <a:pt x="72" y="947"/>
                    <a:pt x="92" y="947"/>
                  </a:cubicBezTo>
                  <a:cubicBezTo>
                    <a:pt x="112" y="947"/>
                    <a:pt x="131" y="941"/>
                    <a:pt x="144" y="928"/>
                  </a:cubicBezTo>
                  <a:lnTo>
                    <a:pt x="801" y="271"/>
                  </a:lnTo>
                  <a:lnTo>
                    <a:pt x="801" y="659"/>
                  </a:lnTo>
                  <a:cubicBezTo>
                    <a:pt x="801" y="701"/>
                    <a:pt x="835" y="734"/>
                    <a:pt x="877" y="734"/>
                  </a:cubicBezTo>
                  <a:cubicBezTo>
                    <a:pt x="928" y="734"/>
                    <a:pt x="962" y="701"/>
                    <a:pt x="962" y="659"/>
                  </a:cubicBezTo>
                  <a:lnTo>
                    <a:pt x="962" y="77"/>
                  </a:lnTo>
                  <a:cubicBezTo>
                    <a:pt x="962" y="35"/>
                    <a:pt x="928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4"/>
            <p:cNvSpPr/>
            <p:nvPr/>
          </p:nvSpPr>
          <p:spPr>
            <a:xfrm>
              <a:off x="4368775" y="4434775"/>
              <a:ext cx="50000" cy="50200"/>
            </a:xfrm>
            <a:custGeom>
              <a:rect b="b" l="l" r="r" t="t"/>
              <a:pathLst>
                <a:path extrusionOk="0" h="2008" w="2000">
                  <a:moveTo>
                    <a:pt x="186" y="0"/>
                  </a:moveTo>
                  <a:cubicBezTo>
                    <a:pt x="85" y="0"/>
                    <a:pt x="0" y="84"/>
                    <a:pt x="0" y="186"/>
                  </a:cubicBezTo>
                  <a:lnTo>
                    <a:pt x="0" y="1822"/>
                  </a:lnTo>
                  <a:cubicBezTo>
                    <a:pt x="0" y="1923"/>
                    <a:pt x="85" y="2007"/>
                    <a:pt x="186" y="2007"/>
                  </a:cubicBezTo>
                  <a:lnTo>
                    <a:pt x="1814" y="2007"/>
                  </a:lnTo>
                  <a:cubicBezTo>
                    <a:pt x="1915" y="2007"/>
                    <a:pt x="1999" y="1923"/>
                    <a:pt x="1999" y="1822"/>
                  </a:cubicBezTo>
                  <a:lnTo>
                    <a:pt x="1999" y="928"/>
                  </a:lnTo>
                  <a:cubicBezTo>
                    <a:pt x="1999" y="885"/>
                    <a:pt x="1965" y="843"/>
                    <a:pt x="1923" y="843"/>
                  </a:cubicBezTo>
                  <a:cubicBezTo>
                    <a:pt x="1881" y="843"/>
                    <a:pt x="1847" y="885"/>
                    <a:pt x="1847" y="928"/>
                  </a:cubicBezTo>
                  <a:lnTo>
                    <a:pt x="1847" y="1822"/>
                  </a:lnTo>
                  <a:cubicBezTo>
                    <a:pt x="1847" y="1838"/>
                    <a:pt x="1830" y="1847"/>
                    <a:pt x="1814" y="1847"/>
                  </a:cubicBezTo>
                  <a:lnTo>
                    <a:pt x="186" y="1847"/>
                  </a:lnTo>
                  <a:cubicBezTo>
                    <a:pt x="169" y="1847"/>
                    <a:pt x="161" y="1838"/>
                    <a:pt x="161" y="1822"/>
                  </a:cubicBezTo>
                  <a:lnTo>
                    <a:pt x="161" y="186"/>
                  </a:lnTo>
                  <a:cubicBezTo>
                    <a:pt x="161" y="169"/>
                    <a:pt x="169" y="160"/>
                    <a:pt x="186" y="160"/>
                  </a:cubicBezTo>
                  <a:lnTo>
                    <a:pt x="1080" y="160"/>
                  </a:lnTo>
                  <a:cubicBezTo>
                    <a:pt x="1122" y="160"/>
                    <a:pt x="1156" y="127"/>
                    <a:pt x="1156" y="84"/>
                  </a:cubicBezTo>
                  <a:cubicBezTo>
                    <a:pt x="1156" y="42"/>
                    <a:pt x="1122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2" name="Google Shape;1222;p64"/>
          <p:cNvSpPr/>
          <p:nvPr/>
        </p:nvSpPr>
        <p:spPr>
          <a:xfrm>
            <a:off x="4131402" y="4148131"/>
            <a:ext cx="210209" cy="195059"/>
          </a:xfrm>
          <a:custGeom>
            <a:rect b="b" l="l" r="r" t="t"/>
            <a:pathLst>
              <a:path extrusionOk="0" h="1957" w="2109">
                <a:moveTo>
                  <a:pt x="1131" y="85"/>
                </a:moveTo>
                <a:cubicBezTo>
                  <a:pt x="1131" y="42"/>
                  <a:pt x="1097" y="0"/>
                  <a:pt x="1055" y="0"/>
                </a:cubicBezTo>
                <a:cubicBezTo>
                  <a:pt x="1004" y="0"/>
                  <a:pt x="970" y="42"/>
                  <a:pt x="970" y="85"/>
                </a:cubicBezTo>
                <a:lnTo>
                  <a:pt x="970" y="186"/>
                </a:lnTo>
                <a:cubicBezTo>
                  <a:pt x="970" y="228"/>
                  <a:pt x="1004" y="270"/>
                  <a:pt x="1055" y="270"/>
                </a:cubicBezTo>
                <a:cubicBezTo>
                  <a:pt x="1097" y="270"/>
                  <a:pt x="1131" y="228"/>
                  <a:pt x="1131" y="186"/>
                </a:cubicBezTo>
                <a:close/>
                <a:moveTo>
                  <a:pt x="1055" y="422"/>
                </a:moveTo>
                <a:cubicBezTo>
                  <a:pt x="1097" y="422"/>
                  <a:pt x="1131" y="464"/>
                  <a:pt x="1131" y="506"/>
                </a:cubicBezTo>
                <a:lnTo>
                  <a:pt x="1131" y="607"/>
                </a:lnTo>
                <a:cubicBezTo>
                  <a:pt x="1131" y="650"/>
                  <a:pt x="1097" y="692"/>
                  <a:pt x="1055" y="692"/>
                </a:cubicBezTo>
                <a:cubicBezTo>
                  <a:pt x="1004" y="692"/>
                  <a:pt x="970" y="650"/>
                  <a:pt x="970" y="607"/>
                </a:cubicBezTo>
                <a:lnTo>
                  <a:pt x="970" y="506"/>
                </a:lnTo>
                <a:cubicBezTo>
                  <a:pt x="970" y="464"/>
                  <a:pt x="1004" y="422"/>
                  <a:pt x="1055" y="422"/>
                </a:cubicBezTo>
                <a:close/>
                <a:moveTo>
                  <a:pt x="1055" y="844"/>
                </a:moveTo>
                <a:cubicBezTo>
                  <a:pt x="1097" y="844"/>
                  <a:pt x="1131" y="886"/>
                  <a:pt x="1131" y="928"/>
                </a:cubicBezTo>
                <a:lnTo>
                  <a:pt x="1131" y="1029"/>
                </a:lnTo>
                <a:cubicBezTo>
                  <a:pt x="1131" y="1071"/>
                  <a:pt x="1097" y="1113"/>
                  <a:pt x="1055" y="1113"/>
                </a:cubicBezTo>
                <a:cubicBezTo>
                  <a:pt x="1004" y="1113"/>
                  <a:pt x="970" y="1071"/>
                  <a:pt x="970" y="1029"/>
                </a:cubicBezTo>
                <a:lnTo>
                  <a:pt x="970" y="928"/>
                </a:lnTo>
                <a:cubicBezTo>
                  <a:pt x="970" y="886"/>
                  <a:pt x="1004" y="844"/>
                  <a:pt x="1055" y="844"/>
                </a:cubicBezTo>
                <a:close/>
                <a:moveTo>
                  <a:pt x="1055" y="1265"/>
                </a:moveTo>
                <a:cubicBezTo>
                  <a:pt x="1097" y="1265"/>
                  <a:pt x="1131" y="1307"/>
                  <a:pt x="1131" y="1350"/>
                </a:cubicBezTo>
                <a:lnTo>
                  <a:pt x="1131" y="1451"/>
                </a:lnTo>
                <a:cubicBezTo>
                  <a:pt x="1131" y="1493"/>
                  <a:pt x="1097" y="1535"/>
                  <a:pt x="1055" y="1535"/>
                </a:cubicBezTo>
                <a:cubicBezTo>
                  <a:pt x="1004" y="1535"/>
                  <a:pt x="970" y="1493"/>
                  <a:pt x="970" y="1451"/>
                </a:cubicBezTo>
                <a:lnTo>
                  <a:pt x="970" y="1350"/>
                </a:lnTo>
                <a:cubicBezTo>
                  <a:pt x="970" y="1307"/>
                  <a:pt x="1004" y="1265"/>
                  <a:pt x="1055" y="1265"/>
                </a:cubicBezTo>
                <a:close/>
                <a:moveTo>
                  <a:pt x="1131" y="1771"/>
                </a:moveTo>
                <a:cubicBezTo>
                  <a:pt x="1131" y="1729"/>
                  <a:pt x="1097" y="1687"/>
                  <a:pt x="1055" y="1687"/>
                </a:cubicBezTo>
                <a:cubicBezTo>
                  <a:pt x="1004" y="1687"/>
                  <a:pt x="970" y="1729"/>
                  <a:pt x="970" y="1771"/>
                </a:cubicBezTo>
                <a:lnTo>
                  <a:pt x="970" y="1872"/>
                </a:lnTo>
                <a:cubicBezTo>
                  <a:pt x="970" y="1915"/>
                  <a:pt x="1004" y="1957"/>
                  <a:pt x="1055" y="1957"/>
                </a:cubicBezTo>
                <a:cubicBezTo>
                  <a:pt x="1097" y="1957"/>
                  <a:pt x="1131" y="1915"/>
                  <a:pt x="1131" y="1872"/>
                </a:cubicBezTo>
                <a:close/>
                <a:moveTo>
                  <a:pt x="2058" y="354"/>
                </a:moveTo>
                <a:cubicBezTo>
                  <a:pt x="2083" y="363"/>
                  <a:pt x="2109" y="397"/>
                  <a:pt x="2109" y="422"/>
                </a:cubicBezTo>
                <a:lnTo>
                  <a:pt x="2109" y="1535"/>
                </a:lnTo>
                <a:cubicBezTo>
                  <a:pt x="2109" y="1560"/>
                  <a:pt x="2083" y="1594"/>
                  <a:pt x="2058" y="1603"/>
                </a:cubicBezTo>
                <a:cubicBezTo>
                  <a:pt x="2033" y="1619"/>
                  <a:pt x="1999" y="1611"/>
                  <a:pt x="1974" y="1594"/>
                </a:cubicBezTo>
                <a:lnTo>
                  <a:pt x="1367" y="1038"/>
                </a:lnTo>
                <a:cubicBezTo>
                  <a:pt x="1350" y="1021"/>
                  <a:pt x="1341" y="1004"/>
                  <a:pt x="1341" y="979"/>
                </a:cubicBezTo>
                <a:cubicBezTo>
                  <a:pt x="1341" y="953"/>
                  <a:pt x="1350" y="936"/>
                  <a:pt x="1367" y="919"/>
                </a:cubicBezTo>
                <a:lnTo>
                  <a:pt x="1974" y="371"/>
                </a:lnTo>
                <a:cubicBezTo>
                  <a:pt x="1999" y="346"/>
                  <a:pt x="2033" y="338"/>
                  <a:pt x="2058" y="354"/>
                </a:cubicBezTo>
                <a:close/>
                <a:moveTo>
                  <a:pt x="1535" y="979"/>
                </a:moveTo>
                <a:lnTo>
                  <a:pt x="1949" y="1350"/>
                </a:lnTo>
                <a:lnTo>
                  <a:pt x="1949" y="607"/>
                </a:lnTo>
                <a:close/>
                <a:moveTo>
                  <a:pt x="1" y="1535"/>
                </a:moveTo>
                <a:cubicBezTo>
                  <a:pt x="1" y="1560"/>
                  <a:pt x="17" y="1594"/>
                  <a:pt x="43" y="1603"/>
                </a:cubicBezTo>
                <a:cubicBezTo>
                  <a:pt x="68" y="1619"/>
                  <a:pt x="102" y="1611"/>
                  <a:pt x="127" y="1594"/>
                </a:cubicBezTo>
                <a:lnTo>
                  <a:pt x="734" y="1038"/>
                </a:lnTo>
                <a:cubicBezTo>
                  <a:pt x="751" y="1021"/>
                  <a:pt x="759" y="1004"/>
                  <a:pt x="759" y="979"/>
                </a:cubicBezTo>
                <a:cubicBezTo>
                  <a:pt x="759" y="953"/>
                  <a:pt x="751" y="936"/>
                  <a:pt x="734" y="919"/>
                </a:cubicBezTo>
                <a:lnTo>
                  <a:pt x="127" y="371"/>
                </a:lnTo>
                <a:cubicBezTo>
                  <a:pt x="102" y="346"/>
                  <a:pt x="68" y="338"/>
                  <a:pt x="43" y="354"/>
                </a:cubicBezTo>
                <a:cubicBezTo>
                  <a:pt x="17" y="363"/>
                  <a:pt x="1" y="397"/>
                  <a:pt x="1" y="422"/>
                </a:cubicBezTo>
                <a:close/>
                <a:moveTo>
                  <a:pt x="152" y="607"/>
                </a:moveTo>
                <a:lnTo>
                  <a:pt x="566" y="979"/>
                </a:lnTo>
                <a:lnTo>
                  <a:pt x="152" y="135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3" name="Google Shape;1223;p64"/>
          <p:cNvGrpSpPr/>
          <p:nvPr/>
        </p:nvGrpSpPr>
        <p:grpSpPr>
          <a:xfrm>
            <a:off x="3466483" y="4130166"/>
            <a:ext cx="194262" cy="231440"/>
            <a:chOff x="3526125" y="4430925"/>
            <a:chExt cx="48725" cy="58050"/>
          </a:xfrm>
        </p:grpSpPr>
        <p:sp>
          <p:nvSpPr>
            <p:cNvPr id="1224" name="Google Shape;1224;p64"/>
            <p:cNvSpPr/>
            <p:nvPr/>
          </p:nvSpPr>
          <p:spPr>
            <a:xfrm>
              <a:off x="3539825" y="4430925"/>
              <a:ext cx="21300" cy="21150"/>
            </a:xfrm>
            <a:custGeom>
              <a:rect b="b" l="l" r="r" t="t"/>
              <a:pathLst>
                <a:path extrusionOk="0" h="846" w="852">
                  <a:moveTo>
                    <a:pt x="426" y="0"/>
                  </a:moveTo>
                  <a:cubicBezTo>
                    <a:pt x="407" y="0"/>
                    <a:pt x="388" y="6"/>
                    <a:pt x="371" y="19"/>
                  </a:cubicBezTo>
                  <a:lnTo>
                    <a:pt x="26" y="365"/>
                  </a:lnTo>
                  <a:cubicBezTo>
                    <a:pt x="0" y="399"/>
                    <a:pt x="0" y="449"/>
                    <a:pt x="26" y="474"/>
                  </a:cubicBezTo>
                  <a:cubicBezTo>
                    <a:pt x="42" y="491"/>
                    <a:pt x="63" y="500"/>
                    <a:pt x="85" y="500"/>
                  </a:cubicBezTo>
                  <a:cubicBezTo>
                    <a:pt x="106" y="500"/>
                    <a:pt x="127" y="491"/>
                    <a:pt x="144" y="474"/>
                  </a:cubicBezTo>
                  <a:lnTo>
                    <a:pt x="346" y="272"/>
                  </a:lnTo>
                  <a:lnTo>
                    <a:pt x="346" y="761"/>
                  </a:lnTo>
                  <a:cubicBezTo>
                    <a:pt x="346" y="803"/>
                    <a:pt x="380" y="846"/>
                    <a:pt x="430" y="846"/>
                  </a:cubicBezTo>
                  <a:cubicBezTo>
                    <a:pt x="472" y="846"/>
                    <a:pt x="506" y="803"/>
                    <a:pt x="506" y="761"/>
                  </a:cubicBezTo>
                  <a:lnTo>
                    <a:pt x="506" y="272"/>
                  </a:lnTo>
                  <a:lnTo>
                    <a:pt x="717" y="474"/>
                  </a:lnTo>
                  <a:cubicBezTo>
                    <a:pt x="730" y="491"/>
                    <a:pt x="749" y="500"/>
                    <a:pt x="769" y="500"/>
                  </a:cubicBezTo>
                  <a:cubicBezTo>
                    <a:pt x="789" y="500"/>
                    <a:pt x="810" y="491"/>
                    <a:pt x="827" y="474"/>
                  </a:cubicBezTo>
                  <a:cubicBezTo>
                    <a:pt x="852" y="449"/>
                    <a:pt x="852" y="399"/>
                    <a:pt x="827" y="365"/>
                  </a:cubicBezTo>
                  <a:lnTo>
                    <a:pt x="481" y="19"/>
                  </a:lnTo>
                  <a:cubicBezTo>
                    <a:pt x="464" y="6"/>
                    <a:pt x="445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4"/>
            <p:cNvSpPr/>
            <p:nvPr/>
          </p:nvSpPr>
          <p:spPr>
            <a:xfrm>
              <a:off x="3526125" y="4457950"/>
              <a:ext cx="6550" cy="3825"/>
            </a:xfrm>
            <a:custGeom>
              <a:rect b="b" l="l" r="r" t="t"/>
              <a:pathLst>
                <a:path extrusionOk="0" h="153" w="262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2" y="119"/>
                    <a:pt x="262" y="77"/>
                  </a:cubicBezTo>
                  <a:cubicBezTo>
                    <a:pt x="262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4"/>
            <p:cNvSpPr/>
            <p:nvPr/>
          </p:nvSpPr>
          <p:spPr>
            <a:xfrm>
              <a:off x="3547200" y="4457950"/>
              <a:ext cx="6550" cy="3825"/>
            </a:xfrm>
            <a:custGeom>
              <a:rect b="b" l="l" r="r" t="t"/>
              <a:pathLst>
                <a:path extrusionOk="0" h="153" w="262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2" y="119"/>
                    <a:pt x="262" y="77"/>
                  </a:cubicBezTo>
                  <a:cubicBezTo>
                    <a:pt x="262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4"/>
            <p:cNvSpPr/>
            <p:nvPr/>
          </p:nvSpPr>
          <p:spPr>
            <a:xfrm>
              <a:off x="3539825" y="4467850"/>
              <a:ext cx="21300" cy="21125"/>
            </a:xfrm>
            <a:custGeom>
              <a:rect b="b" l="l" r="r" t="t"/>
              <a:pathLst>
                <a:path extrusionOk="0" h="845" w="852">
                  <a:moveTo>
                    <a:pt x="430" y="1"/>
                  </a:moveTo>
                  <a:cubicBezTo>
                    <a:pt x="380" y="1"/>
                    <a:pt x="346" y="35"/>
                    <a:pt x="346" y="77"/>
                  </a:cubicBezTo>
                  <a:lnTo>
                    <a:pt x="346" y="574"/>
                  </a:lnTo>
                  <a:lnTo>
                    <a:pt x="144" y="364"/>
                  </a:lnTo>
                  <a:cubicBezTo>
                    <a:pt x="127" y="347"/>
                    <a:pt x="106" y="338"/>
                    <a:pt x="85" y="338"/>
                  </a:cubicBezTo>
                  <a:cubicBezTo>
                    <a:pt x="63" y="338"/>
                    <a:pt x="42" y="347"/>
                    <a:pt x="26" y="364"/>
                  </a:cubicBezTo>
                  <a:cubicBezTo>
                    <a:pt x="0" y="397"/>
                    <a:pt x="0" y="448"/>
                    <a:pt x="26" y="473"/>
                  </a:cubicBezTo>
                  <a:lnTo>
                    <a:pt x="371" y="819"/>
                  </a:lnTo>
                  <a:cubicBezTo>
                    <a:pt x="388" y="836"/>
                    <a:pt x="405" y="844"/>
                    <a:pt x="430" y="844"/>
                  </a:cubicBezTo>
                  <a:cubicBezTo>
                    <a:pt x="447" y="844"/>
                    <a:pt x="464" y="836"/>
                    <a:pt x="481" y="819"/>
                  </a:cubicBezTo>
                  <a:lnTo>
                    <a:pt x="827" y="473"/>
                  </a:lnTo>
                  <a:cubicBezTo>
                    <a:pt x="852" y="448"/>
                    <a:pt x="852" y="397"/>
                    <a:pt x="827" y="364"/>
                  </a:cubicBezTo>
                  <a:cubicBezTo>
                    <a:pt x="810" y="347"/>
                    <a:pt x="789" y="338"/>
                    <a:pt x="769" y="338"/>
                  </a:cubicBezTo>
                  <a:cubicBezTo>
                    <a:pt x="749" y="338"/>
                    <a:pt x="730" y="347"/>
                    <a:pt x="717" y="364"/>
                  </a:cubicBezTo>
                  <a:lnTo>
                    <a:pt x="506" y="574"/>
                  </a:lnTo>
                  <a:lnTo>
                    <a:pt x="506" y="77"/>
                  </a:lnTo>
                  <a:cubicBezTo>
                    <a:pt x="506" y="35"/>
                    <a:pt x="472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4"/>
            <p:cNvSpPr/>
            <p:nvPr/>
          </p:nvSpPr>
          <p:spPr>
            <a:xfrm>
              <a:off x="3557750" y="4457950"/>
              <a:ext cx="6550" cy="3825"/>
            </a:xfrm>
            <a:custGeom>
              <a:rect b="b" l="l" r="r" t="t"/>
              <a:pathLst>
                <a:path extrusionOk="0" h="153" w="262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1" y="119"/>
                    <a:pt x="261" y="77"/>
                  </a:cubicBezTo>
                  <a:cubicBezTo>
                    <a:pt x="261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4"/>
            <p:cNvSpPr/>
            <p:nvPr/>
          </p:nvSpPr>
          <p:spPr>
            <a:xfrm>
              <a:off x="3536650" y="4457950"/>
              <a:ext cx="6575" cy="3825"/>
            </a:xfrm>
            <a:custGeom>
              <a:rect b="b" l="l" r="r" t="t"/>
              <a:pathLst>
                <a:path extrusionOk="0" h="153" w="263">
                  <a:moveTo>
                    <a:pt x="77" y="1"/>
                  </a:moveTo>
                  <a:cubicBezTo>
                    <a:pt x="34" y="1"/>
                    <a:pt x="1" y="34"/>
                    <a:pt x="1" y="77"/>
                  </a:cubicBezTo>
                  <a:cubicBezTo>
                    <a:pt x="1" y="119"/>
                    <a:pt x="34" y="152"/>
                    <a:pt x="77" y="152"/>
                  </a:cubicBezTo>
                  <a:lnTo>
                    <a:pt x="186" y="152"/>
                  </a:lnTo>
                  <a:cubicBezTo>
                    <a:pt x="228" y="152"/>
                    <a:pt x="262" y="119"/>
                    <a:pt x="262" y="77"/>
                  </a:cubicBezTo>
                  <a:cubicBezTo>
                    <a:pt x="262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4"/>
            <p:cNvSpPr/>
            <p:nvPr/>
          </p:nvSpPr>
          <p:spPr>
            <a:xfrm>
              <a:off x="3568275" y="4457950"/>
              <a:ext cx="6575" cy="3825"/>
            </a:xfrm>
            <a:custGeom>
              <a:rect b="b" l="l" r="r" t="t"/>
              <a:pathLst>
                <a:path extrusionOk="0" h="153" w="263">
                  <a:moveTo>
                    <a:pt x="77" y="1"/>
                  </a:moveTo>
                  <a:cubicBezTo>
                    <a:pt x="34" y="1"/>
                    <a:pt x="1" y="34"/>
                    <a:pt x="1" y="77"/>
                  </a:cubicBezTo>
                  <a:cubicBezTo>
                    <a:pt x="1" y="119"/>
                    <a:pt x="34" y="152"/>
                    <a:pt x="77" y="152"/>
                  </a:cubicBezTo>
                  <a:lnTo>
                    <a:pt x="186" y="152"/>
                  </a:lnTo>
                  <a:cubicBezTo>
                    <a:pt x="228" y="152"/>
                    <a:pt x="262" y="119"/>
                    <a:pt x="262" y="77"/>
                  </a:cubicBezTo>
                  <a:cubicBezTo>
                    <a:pt x="262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1" name="Google Shape;1231;p64"/>
          <p:cNvGrpSpPr/>
          <p:nvPr/>
        </p:nvGrpSpPr>
        <p:grpSpPr>
          <a:xfrm>
            <a:off x="2121602" y="4172128"/>
            <a:ext cx="194262" cy="144027"/>
            <a:chOff x="3188800" y="4441450"/>
            <a:chExt cx="48725" cy="36125"/>
          </a:xfrm>
        </p:grpSpPr>
        <p:sp>
          <p:nvSpPr>
            <p:cNvPr id="1232" name="Google Shape;1232;p64"/>
            <p:cNvSpPr/>
            <p:nvPr/>
          </p:nvSpPr>
          <p:spPr>
            <a:xfrm>
              <a:off x="3202500" y="4441450"/>
              <a:ext cx="21325" cy="26425"/>
            </a:xfrm>
            <a:custGeom>
              <a:rect b="b" l="l" r="r" t="t"/>
              <a:pathLst>
                <a:path extrusionOk="0" h="1057" w="853">
                  <a:moveTo>
                    <a:pt x="426" y="1"/>
                  </a:moveTo>
                  <a:cubicBezTo>
                    <a:pt x="407" y="1"/>
                    <a:pt x="388" y="7"/>
                    <a:pt x="372" y="20"/>
                  </a:cubicBezTo>
                  <a:lnTo>
                    <a:pt x="26" y="365"/>
                  </a:lnTo>
                  <a:cubicBezTo>
                    <a:pt x="1" y="399"/>
                    <a:pt x="1" y="450"/>
                    <a:pt x="26" y="475"/>
                  </a:cubicBezTo>
                  <a:cubicBezTo>
                    <a:pt x="43" y="492"/>
                    <a:pt x="64" y="500"/>
                    <a:pt x="85" y="500"/>
                  </a:cubicBezTo>
                  <a:cubicBezTo>
                    <a:pt x="106" y="500"/>
                    <a:pt x="127" y="492"/>
                    <a:pt x="144" y="475"/>
                  </a:cubicBezTo>
                  <a:lnTo>
                    <a:pt x="346" y="273"/>
                  </a:lnTo>
                  <a:lnTo>
                    <a:pt x="346" y="973"/>
                  </a:lnTo>
                  <a:cubicBezTo>
                    <a:pt x="346" y="1015"/>
                    <a:pt x="380" y="1057"/>
                    <a:pt x="431" y="1057"/>
                  </a:cubicBezTo>
                  <a:cubicBezTo>
                    <a:pt x="473" y="1057"/>
                    <a:pt x="507" y="1015"/>
                    <a:pt x="507" y="973"/>
                  </a:cubicBezTo>
                  <a:lnTo>
                    <a:pt x="507" y="273"/>
                  </a:lnTo>
                  <a:lnTo>
                    <a:pt x="717" y="475"/>
                  </a:lnTo>
                  <a:cubicBezTo>
                    <a:pt x="730" y="492"/>
                    <a:pt x="749" y="500"/>
                    <a:pt x="769" y="500"/>
                  </a:cubicBezTo>
                  <a:cubicBezTo>
                    <a:pt x="789" y="500"/>
                    <a:pt x="810" y="492"/>
                    <a:pt x="827" y="475"/>
                  </a:cubicBezTo>
                  <a:cubicBezTo>
                    <a:pt x="852" y="450"/>
                    <a:pt x="852" y="399"/>
                    <a:pt x="827" y="365"/>
                  </a:cubicBezTo>
                  <a:lnTo>
                    <a:pt x="481" y="20"/>
                  </a:lnTo>
                  <a:cubicBezTo>
                    <a:pt x="464" y="7"/>
                    <a:pt x="445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4"/>
            <p:cNvSpPr/>
            <p:nvPr/>
          </p:nvSpPr>
          <p:spPr>
            <a:xfrm>
              <a:off x="3209875" y="4473775"/>
              <a:ext cx="6575" cy="3800"/>
            </a:xfrm>
            <a:custGeom>
              <a:rect b="b" l="l" r="r" t="t"/>
              <a:pathLst>
                <a:path extrusionOk="0" h="152" w="263"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18"/>
                    <a:pt x="34" y="152"/>
                    <a:pt x="77" y="152"/>
                  </a:cubicBezTo>
                  <a:lnTo>
                    <a:pt x="186" y="152"/>
                  </a:lnTo>
                  <a:cubicBezTo>
                    <a:pt x="228" y="152"/>
                    <a:pt x="262" y="118"/>
                    <a:pt x="262" y="76"/>
                  </a:cubicBezTo>
                  <a:cubicBezTo>
                    <a:pt x="262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4"/>
            <p:cNvSpPr/>
            <p:nvPr/>
          </p:nvSpPr>
          <p:spPr>
            <a:xfrm>
              <a:off x="3188800" y="4473775"/>
              <a:ext cx="6550" cy="3800"/>
            </a:xfrm>
            <a:custGeom>
              <a:rect b="b" l="l" r="r" t="t"/>
              <a:pathLst>
                <a:path extrusionOk="0" h="152" w="26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2" y="118"/>
                    <a:pt x="262" y="76"/>
                  </a:cubicBezTo>
                  <a:cubicBezTo>
                    <a:pt x="262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4"/>
            <p:cNvSpPr/>
            <p:nvPr/>
          </p:nvSpPr>
          <p:spPr>
            <a:xfrm>
              <a:off x="3220425" y="4473775"/>
              <a:ext cx="6550" cy="3800"/>
            </a:xfrm>
            <a:custGeom>
              <a:rect b="b" l="l" r="r" t="t"/>
              <a:pathLst>
                <a:path extrusionOk="0" h="152" w="26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2" y="118"/>
                    <a:pt x="262" y="76"/>
                  </a:cubicBezTo>
                  <a:cubicBezTo>
                    <a:pt x="262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4"/>
            <p:cNvSpPr/>
            <p:nvPr/>
          </p:nvSpPr>
          <p:spPr>
            <a:xfrm>
              <a:off x="3199350" y="4473775"/>
              <a:ext cx="6550" cy="3800"/>
            </a:xfrm>
            <a:custGeom>
              <a:rect b="b" l="l" r="r" t="t"/>
              <a:pathLst>
                <a:path extrusionOk="0" h="152" w="26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1" y="118"/>
                    <a:pt x="261" y="76"/>
                  </a:cubicBezTo>
                  <a:cubicBezTo>
                    <a:pt x="261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4"/>
            <p:cNvSpPr/>
            <p:nvPr/>
          </p:nvSpPr>
          <p:spPr>
            <a:xfrm>
              <a:off x="3230975" y="4473775"/>
              <a:ext cx="6550" cy="3800"/>
            </a:xfrm>
            <a:custGeom>
              <a:rect b="b" l="l" r="r" t="t"/>
              <a:pathLst>
                <a:path extrusionOk="0" h="152" w="26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1" y="118"/>
                    <a:pt x="261" y="76"/>
                  </a:cubicBezTo>
                  <a:cubicBezTo>
                    <a:pt x="261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64"/>
          <p:cNvGrpSpPr/>
          <p:nvPr/>
        </p:nvGrpSpPr>
        <p:grpSpPr>
          <a:xfrm>
            <a:off x="1449211" y="4174919"/>
            <a:ext cx="194262" cy="144625"/>
            <a:chOff x="3020150" y="4442150"/>
            <a:chExt cx="48725" cy="36275"/>
          </a:xfrm>
        </p:grpSpPr>
        <p:sp>
          <p:nvSpPr>
            <p:cNvPr id="1239" name="Google Shape;1239;p64"/>
            <p:cNvSpPr/>
            <p:nvPr/>
          </p:nvSpPr>
          <p:spPr>
            <a:xfrm>
              <a:off x="3020150" y="4442150"/>
              <a:ext cx="6550" cy="3800"/>
            </a:xfrm>
            <a:custGeom>
              <a:rect b="b" l="l" r="r" t="t"/>
              <a:pathLst>
                <a:path extrusionOk="0" h="152" w="26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2" y="118"/>
                    <a:pt x="262" y="76"/>
                  </a:cubicBezTo>
                  <a:cubicBezTo>
                    <a:pt x="262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4"/>
            <p:cNvSpPr/>
            <p:nvPr/>
          </p:nvSpPr>
          <p:spPr>
            <a:xfrm>
              <a:off x="3041225" y="4442150"/>
              <a:ext cx="6550" cy="3800"/>
            </a:xfrm>
            <a:custGeom>
              <a:rect b="b" l="l" r="r" t="t"/>
              <a:pathLst>
                <a:path extrusionOk="0" h="152" w="26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2" y="118"/>
                    <a:pt x="262" y="76"/>
                  </a:cubicBezTo>
                  <a:cubicBezTo>
                    <a:pt x="262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4"/>
            <p:cNvSpPr/>
            <p:nvPr/>
          </p:nvSpPr>
          <p:spPr>
            <a:xfrm>
              <a:off x="3033850" y="4452050"/>
              <a:ext cx="21300" cy="26375"/>
            </a:xfrm>
            <a:custGeom>
              <a:rect b="b" l="l" r="r" t="t"/>
              <a:pathLst>
                <a:path extrusionOk="0" h="1055" w="852">
                  <a:moveTo>
                    <a:pt x="430" y="1"/>
                  </a:moveTo>
                  <a:cubicBezTo>
                    <a:pt x="380" y="1"/>
                    <a:pt x="346" y="34"/>
                    <a:pt x="346" y="76"/>
                  </a:cubicBezTo>
                  <a:lnTo>
                    <a:pt x="346" y="785"/>
                  </a:lnTo>
                  <a:lnTo>
                    <a:pt x="144" y="574"/>
                  </a:lnTo>
                  <a:cubicBezTo>
                    <a:pt x="127" y="557"/>
                    <a:pt x="106" y="549"/>
                    <a:pt x="85" y="549"/>
                  </a:cubicBezTo>
                  <a:cubicBezTo>
                    <a:pt x="63" y="549"/>
                    <a:pt x="42" y="557"/>
                    <a:pt x="26" y="574"/>
                  </a:cubicBezTo>
                  <a:cubicBezTo>
                    <a:pt x="0" y="608"/>
                    <a:pt x="0" y="658"/>
                    <a:pt x="26" y="684"/>
                  </a:cubicBezTo>
                  <a:lnTo>
                    <a:pt x="371" y="1029"/>
                  </a:lnTo>
                  <a:cubicBezTo>
                    <a:pt x="388" y="1046"/>
                    <a:pt x="405" y="1055"/>
                    <a:pt x="430" y="1055"/>
                  </a:cubicBezTo>
                  <a:cubicBezTo>
                    <a:pt x="447" y="1055"/>
                    <a:pt x="464" y="1046"/>
                    <a:pt x="481" y="1029"/>
                  </a:cubicBezTo>
                  <a:lnTo>
                    <a:pt x="827" y="684"/>
                  </a:lnTo>
                  <a:cubicBezTo>
                    <a:pt x="852" y="658"/>
                    <a:pt x="852" y="608"/>
                    <a:pt x="827" y="574"/>
                  </a:cubicBezTo>
                  <a:cubicBezTo>
                    <a:pt x="810" y="557"/>
                    <a:pt x="789" y="549"/>
                    <a:pt x="768" y="549"/>
                  </a:cubicBezTo>
                  <a:cubicBezTo>
                    <a:pt x="747" y="549"/>
                    <a:pt x="725" y="557"/>
                    <a:pt x="709" y="574"/>
                  </a:cubicBezTo>
                  <a:lnTo>
                    <a:pt x="506" y="785"/>
                  </a:lnTo>
                  <a:lnTo>
                    <a:pt x="506" y="76"/>
                  </a:lnTo>
                  <a:cubicBezTo>
                    <a:pt x="506" y="34"/>
                    <a:pt x="472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4"/>
            <p:cNvSpPr/>
            <p:nvPr/>
          </p:nvSpPr>
          <p:spPr>
            <a:xfrm>
              <a:off x="3051775" y="4442150"/>
              <a:ext cx="6550" cy="3800"/>
            </a:xfrm>
            <a:custGeom>
              <a:rect b="b" l="l" r="r" t="t"/>
              <a:pathLst>
                <a:path extrusionOk="0" h="152" w="26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1" y="118"/>
                    <a:pt x="261" y="76"/>
                  </a:cubicBezTo>
                  <a:cubicBezTo>
                    <a:pt x="261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4"/>
            <p:cNvSpPr/>
            <p:nvPr/>
          </p:nvSpPr>
          <p:spPr>
            <a:xfrm>
              <a:off x="3030675" y="4442150"/>
              <a:ext cx="6575" cy="3800"/>
            </a:xfrm>
            <a:custGeom>
              <a:rect b="b" l="l" r="r" t="t"/>
              <a:pathLst>
                <a:path extrusionOk="0" h="152" w="263"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18"/>
                    <a:pt x="34" y="152"/>
                    <a:pt x="77" y="152"/>
                  </a:cubicBezTo>
                  <a:lnTo>
                    <a:pt x="186" y="152"/>
                  </a:lnTo>
                  <a:cubicBezTo>
                    <a:pt x="228" y="152"/>
                    <a:pt x="262" y="118"/>
                    <a:pt x="262" y="76"/>
                  </a:cubicBezTo>
                  <a:cubicBezTo>
                    <a:pt x="262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4"/>
            <p:cNvSpPr/>
            <p:nvPr/>
          </p:nvSpPr>
          <p:spPr>
            <a:xfrm>
              <a:off x="3062300" y="4442150"/>
              <a:ext cx="6575" cy="3800"/>
            </a:xfrm>
            <a:custGeom>
              <a:rect b="b" l="l" r="r" t="t"/>
              <a:pathLst>
                <a:path extrusionOk="0" h="152" w="263"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18"/>
                    <a:pt x="34" y="152"/>
                    <a:pt x="77" y="152"/>
                  </a:cubicBezTo>
                  <a:lnTo>
                    <a:pt x="186" y="152"/>
                  </a:lnTo>
                  <a:cubicBezTo>
                    <a:pt x="228" y="152"/>
                    <a:pt x="262" y="118"/>
                    <a:pt x="262" y="76"/>
                  </a:cubicBezTo>
                  <a:cubicBezTo>
                    <a:pt x="262" y="34"/>
                    <a:pt x="22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64"/>
          <p:cNvGrpSpPr/>
          <p:nvPr/>
        </p:nvGrpSpPr>
        <p:grpSpPr>
          <a:xfrm>
            <a:off x="2793993" y="4130365"/>
            <a:ext cx="194262" cy="231240"/>
            <a:chOff x="3357450" y="4430975"/>
            <a:chExt cx="48725" cy="58000"/>
          </a:xfrm>
        </p:grpSpPr>
        <p:sp>
          <p:nvSpPr>
            <p:cNvPr id="1246" name="Google Shape;1246;p64"/>
            <p:cNvSpPr/>
            <p:nvPr/>
          </p:nvSpPr>
          <p:spPr>
            <a:xfrm>
              <a:off x="3371150" y="4430975"/>
              <a:ext cx="21325" cy="20950"/>
            </a:xfrm>
            <a:custGeom>
              <a:rect b="b" l="l" r="r" t="t"/>
              <a:pathLst>
                <a:path extrusionOk="0" h="838" w="853">
                  <a:moveTo>
                    <a:pt x="431" y="0"/>
                  </a:moveTo>
                  <a:cubicBezTo>
                    <a:pt x="380" y="0"/>
                    <a:pt x="347" y="34"/>
                    <a:pt x="347" y="76"/>
                  </a:cubicBezTo>
                  <a:lnTo>
                    <a:pt x="347" y="574"/>
                  </a:lnTo>
                  <a:lnTo>
                    <a:pt x="144" y="363"/>
                  </a:lnTo>
                  <a:cubicBezTo>
                    <a:pt x="127" y="346"/>
                    <a:pt x="106" y="338"/>
                    <a:pt x="85" y="338"/>
                  </a:cubicBezTo>
                  <a:cubicBezTo>
                    <a:pt x="64" y="338"/>
                    <a:pt x="43" y="346"/>
                    <a:pt x="26" y="363"/>
                  </a:cubicBezTo>
                  <a:cubicBezTo>
                    <a:pt x="1" y="397"/>
                    <a:pt x="1" y="447"/>
                    <a:pt x="26" y="472"/>
                  </a:cubicBezTo>
                  <a:lnTo>
                    <a:pt x="372" y="818"/>
                  </a:lnTo>
                  <a:cubicBezTo>
                    <a:pt x="389" y="831"/>
                    <a:pt x="408" y="837"/>
                    <a:pt x="427" y="837"/>
                  </a:cubicBezTo>
                  <a:cubicBezTo>
                    <a:pt x="446" y="837"/>
                    <a:pt x="465" y="831"/>
                    <a:pt x="482" y="818"/>
                  </a:cubicBezTo>
                  <a:lnTo>
                    <a:pt x="827" y="472"/>
                  </a:lnTo>
                  <a:cubicBezTo>
                    <a:pt x="853" y="447"/>
                    <a:pt x="853" y="397"/>
                    <a:pt x="827" y="363"/>
                  </a:cubicBezTo>
                  <a:cubicBezTo>
                    <a:pt x="810" y="346"/>
                    <a:pt x="789" y="338"/>
                    <a:pt x="769" y="338"/>
                  </a:cubicBezTo>
                  <a:cubicBezTo>
                    <a:pt x="749" y="338"/>
                    <a:pt x="730" y="346"/>
                    <a:pt x="718" y="363"/>
                  </a:cubicBezTo>
                  <a:lnTo>
                    <a:pt x="507" y="574"/>
                  </a:lnTo>
                  <a:lnTo>
                    <a:pt x="507" y="76"/>
                  </a:lnTo>
                  <a:cubicBezTo>
                    <a:pt x="507" y="34"/>
                    <a:pt x="473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4"/>
            <p:cNvSpPr/>
            <p:nvPr/>
          </p:nvSpPr>
          <p:spPr>
            <a:xfrm>
              <a:off x="3371150" y="4467850"/>
              <a:ext cx="21325" cy="21125"/>
            </a:xfrm>
            <a:custGeom>
              <a:rect b="b" l="l" r="r" t="t"/>
              <a:pathLst>
                <a:path extrusionOk="0" h="845" w="853">
                  <a:moveTo>
                    <a:pt x="431" y="1"/>
                  </a:moveTo>
                  <a:cubicBezTo>
                    <a:pt x="406" y="1"/>
                    <a:pt x="389" y="9"/>
                    <a:pt x="372" y="18"/>
                  </a:cubicBezTo>
                  <a:lnTo>
                    <a:pt x="26" y="364"/>
                  </a:lnTo>
                  <a:cubicBezTo>
                    <a:pt x="1" y="397"/>
                    <a:pt x="1" y="448"/>
                    <a:pt x="26" y="473"/>
                  </a:cubicBezTo>
                  <a:cubicBezTo>
                    <a:pt x="43" y="490"/>
                    <a:pt x="64" y="499"/>
                    <a:pt x="85" y="499"/>
                  </a:cubicBezTo>
                  <a:cubicBezTo>
                    <a:pt x="106" y="499"/>
                    <a:pt x="127" y="490"/>
                    <a:pt x="144" y="473"/>
                  </a:cubicBezTo>
                  <a:lnTo>
                    <a:pt x="347" y="271"/>
                  </a:lnTo>
                  <a:lnTo>
                    <a:pt x="347" y="760"/>
                  </a:lnTo>
                  <a:cubicBezTo>
                    <a:pt x="347" y="802"/>
                    <a:pt x="380" y="844"/>
                    <a:pt x="431" y="844"/>
                  </a:cubicBezTo>
                  <a:cubicBezTo>
                    <a:pt x="473" y="844"/>
                    <a:pt x="507" y="802"/>
                    <a:pt x="507" y="760"/>
                  </a:cubicBezTo>
                  <a:lnTo>
                    <a:pt x="507" y="271"/>
                  </a:lnTo>
                  <a:lnTo>
                    <a:pt x="718" y="473"/>
                  </a:lnTo>
                  <a:cubicBezTo>
                    <a:pt x="730" y="490"/>
                    <a:pt x="749" y="499"/>
                    <a:pt x="769" y="499"/>
                  </a:cubicBezTo>
                  <a:cubicBezTo>
                    <a:pt x="789" y="499"/>
                    <a:pt x="810" y="490"/>
                    <a:pt x="827" y="473"/>
                  </a:cubicBezTo>
                  <a:cubicBezTo>
                    <a:pt x="853" y="448"/>
                    <a:pt x="853" y="397"/>
                    <a:pt x="827" y="364"/>
                  </a:cubicBezTo>
                  <a:lnTo>
                    <a:pt x="482" y="18"/>
                  </a:lnTo>
                  <a:cubicBezTo>
                    <a:pt x="465" y="9"/>
                    <a:pt x="448" y="1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4"/>
            <p:cNvSpPr/>
            <p:nvPr/>
          </p:nvSpPr>
          <p:spPr>
            <a:xfrm>
              <a:off x="3378550" y="4457950"/>
              <a:ext cx="6550" cy="3825"/>
            </a:xfrm>
            <a:custGeom>
              <a:rect b="b" l="l" r="r" t="t"/>
              <a:pathLst>
                <a:path extrusionOk="0" h="153" w="262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1" y="119"/>
                    <a:pt x="261" y="77"/>
                  </a:cubicBezTo>
                  <a:cubicBezTo>
                    <a:pt x="261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4"/>
            <p:cNvSpPr/>
            <p:nvPr/>
          </p:nvSpPr>
          <p:spPr>
            <a:xfrm>
              <a:off x="3357450" y="4457950"/>
              <a:ext cx="6575" cy="3825"/>
            </a:xfrm>
            <a:custGeom>
              <a:rect b="b" l="l" r="r" t="t"/>
              <a:pathLst>
                <a:path extrusionOk="0" h="153" w="263">
                  <a:moveTo>
                    <a:pt x="77" y="1"/>
                  </a:moveTo>
                  <a:cubicBezTo>
                    <a:pt x="34" y="1"/>
                    <a:pt x="1" y="34"/>
                    <a:pt x="1" y="77"/>
                  </a:cubicBezTo>
                  <a:cubicBezTo>
                    <a:pt x="1" y="119"/>
                    <a:pt x="34" y="152"/>
                    <a:pt x="77" y="152"/>
                  </a:cubicBezTo>
                  <a:lnTo>
                    <a:pt x="186" y="152"/>
                  </a:lnTo>
                  <a:cubicBezTo>
                    <a:pt x="228" y="152"/>
                    <a:pt x="262" y="119"/>
                    <a:pt x="262" y="77"/>
                  </a:cubicBezTo>
                  <a:cubicBezTo>
                    <a:pt x="262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4"/>
            <p:cNvSpPr/>
            <p:nvPr/>
          </p:nvSpPr>
          <p:spPr>
            <a:xfrm>
              <a:off x="3389075" y="4457950"/>
              <a:ext cx="6575" cy="3825"/>
            </a:xfrm>
            <a:custGeom>
              <a:rect b="b" l="l" r="r" t="t"/>
              <a:pathLst>
                <a:path extrusionOk="0" h="153" w="263">
                  <a:moveTo>
                    <a:pt x="77" y="1"/>
                  </a:moveTo>
                  <a:cubicBezTo>
                    <a:pt x="34" y="1"/>
                    <a:pt x="1" y="34"/>
                    <a:pt x="1" y="77"/>
                  </a:cubicBezTo>
                  <a:cubicBezTo>
                    <a:pt x="1" y="119"/>
                    <a:pt x="34" y="152"/>
                    <a:pt x="77" y="152"/>
                  </a:cubicBezTo>
                  <a:lnTo>
                    <a:pt x="186" y="152"/>
                  </a:lnTo>
                  <a:cubicBezTo>
                    <a:pt x="228" y="152"/>
                    <a:pt x="262" y="119"/>
                    <a:pt x="262" y="77"/>
                  </a:cubicBezTo>
                  <a:cubicBezTo>
                    <a:pt x="262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4"/>
            <p:cNvSpPr/>
            <p:nvPr/>
          </p:nvSpPr>
          <p:spPr>
            <a:xfrm>
              <a:off x="3368000" y="4457950"/>
              <a:ext cx="6550" cy="3825"/>
            </a:xfrm>
            <a:custGeom>
              <a:rect b="b" l="l" r="r" t="t"/>
              <a:pathLst>
                <a:path extrusionOk="0" h="153" w="262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2" y="119"/>
                    <a:pt x="262" y="77"/>
                  </a:cubicBezTo>
                  <a:cubicBezTo>
                    <a:pt x="262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4"/>
            <p:cNvSpPr/>
            <p:nvPr/>
          </p:nvSpPr>
          <p:spPr>
            <a:xfrm>
              <a:off x="3399625" y="4457950"/>
              <a:ext cx="6550" cy="3825"/>
            </a:xfrm>
            <a:custGeom>
              <a:rect b="b" l="l" r="r" t="t"/>
              <a:pathLst>
                <a:path extrusionOk="0" h="153" w="262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186" y="152"/>
                  </a:lnTo>
                  <a:cubicBezTo>
                    <a:pt x="228" y="152"/>
                    <a:pt x="262" y="119"/>
                    <a:pt x="262" y="77"/>
                  </a:cubicBezTo>
                  <a:cubicBezTo>
                    <a:pt x="262" y="34"/>
                    <a:pt x="22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64"/>
          <p:cNvSpPr/>
          <p:nvPr/>
        </p:nvSpPr>
        <p:spPr>
          <a:xfrm>
            <a:off x="314325" y="310075"/>
            <a:ext cx="9810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Symbols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65"/>
          <p:cNvSpPr/>
          <p:nvPr/>
        </p:nvSpPr>
        <p:spPr>
          <a:xfrm>
            <a:off x="6814939" y="3486296"/>
            <a:ext cx="231240" cy="231240"/>
          </a:xfrm>
          <a:custGeom>
            <a:rect b="b" l="l" r="r" t="t"/>
            <a:pathLst>
              <a:path extrusionOk="0" h="2320" w="2320">
                <a:moveTo>
                  <a:pt x="1165" y="152"/>
                </a:moveTo>
                <a:cubicBezTo>
                  <a:pt x="608" y="152"/>
                  <a:pt x="161" y="599"/>
                  <a:pt x="161" y="1156"/>
                </a:cubicBezTo>
                <a:cubicBezTo>
                  <a:pt x="161" y="1712"/>
                  <a:pt x="608" y="2159"/>
                  <a:pt x="1165" y="2159"/>
                </a:cubicBezTo>
                <a:cubicBezTo>
                  <a:pt x="1713" y="2159"/>
                  <a:pt x="2160" y="1712"/>
                  <a:pt x="2160" y="1156"/>
                </a:cubicBezTo>
                <a:cubicBezTo>
                  <a:pt x="2160" y="599"/>
                  <a:pt x="1713" y="152"/>
                  <a:pt x="1165" y="152"/>
                </a:cubicBezTo>
                <a:close/>
                <a:moveTo>
                  <a:pt x="1" y="1156"/>
                </a:moveTo>
                <a:cubicBezTo>
                  <a:pt x="1" y="515"/>
                  <a:pt x="524" y="1"/>
                  <a:pt x="1165" y="1"/>
                </a:cubicBezTo>
                <a:cubicBezTo>
                  <a:pt x="1797" y="1"/>
                  <a:pt x="2320" y="515"/>
                  <a:pt x="2320" y="1156"/>
                </a:cubicBezTo>
                <a:cubicBezTo>
                  <a:pt x="2320" y="1797"/>
                  <a:pt x="1797" y="2320"/>
                  <a:pt x="1165" y="2320"/>
                </a:cubicBezTo>
                <a:cubicBezTo>
                  <a:pt x="524" y="2320"/>
                  <a:pt x="1" y="1797"/>
                  <a:pt x="1" y="115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59" name="Google Shape;1259;p65"/>
          <p:cNvSpPr/>
          <p:nvPr/>
        </p:nvSpPr>
        <p:spPr>
          <a:xfrm>
            <a:off x="5523075" y="3538425"/>
            <a:ext cx="126185" cy="126185"/>
          </a:xfrm>
          <a:custGeom>
            <a:rect b="b" l="l" r="r" t="t"/>
            <a:pathLst>
              <a:path extrusionOk="0" h="1266" w="1266">
                <a:moveTo>
                  <a:pt x="633" y="0"/>
                </a:moveTo>
                <a:cubicBezTo>
                  <a:pt x="279" y="0"/>
                  <a:pt x="1" y="287"/>
                  <a:pt x="1" y="633"/>
                </a:cubicBezTo>
                <a:cubicBezTo>
                  <a:pt x="1" y="979"/>
                  <a:pt x="279" y="1265"/>
                  <a:pt x="633" y="1265"/>
                </a:cubicBezTo>
                <a:cubicBezTo>
                  <a:pt x="979" y="1265"/>
                  <a:pt x="1265" y="979"/>
                  <a:pt x="1265" y="633"/>
                </a:cubicBezTo>
                <a:cubicBezTo>
                  <a:pt x="1265" y="287"/>
                  <a:pt x="979" y="0"/>
                  <a:pt x="6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60" name="Google Shape;1260;p65"/>
          <p:cNvSpPr/>
          <p:nvPr/>
        </p:nvSpPr>
        <p:spPr>
          <a:xfrm>
            <a:off x="6195470" y="3538425"/>
            <a:ext cx="126185" cy="126185"/>
          </a:xfrm>
          <a:custGeom>
            <a:rect b="b" l="l" r="r" t="t"/>
            <a:pathLst>
              <a:path extrusionOk="0" h="1266" w="1266">
                <a:moveTo>
                  <a:pt x="633" y="1105"/>
                </a:moveTo>
                <a:cubicBezTo>
                  <a:pt x="895" y="1105"/>
                  <a:pt x="1106" y="894"/>
                  <a:pt x="1106" y="633"/>
                </a:cubicBezTo>
                <a:cubicBezTo>
                  <a:pt x="1106" y="371"/>
                  <a:pt x="895" y="161"/>
                  <a:pt x="633" y="161"/>
                </a:cubicBezTo>
                <a:cubicBezTo>
                  <a:pt x="363" y="161"/>
                  <a:pt x="153" y="371"/>
                  <a:pt x="153" y="633"/>
                </a:cubicBezTo>
                <a:cubicBezTo>
                  <a:pt x="153" y="894"/>
                  <a:pt x="363" y="1105"/>
                  <a:pt x="633" y="1105"/>
                </a:cubicBezTo>
                <a:close/>
                <a:moveTo>
                  <a:pt x="633" y="1265"/>
                </a:moveTo>
                <a:cubicBezTo>
                  <a:pt x="979" y="1265"/>
                  <a:pt x="1266" y="979"/>
                  <a:pt x="1266" y="633"/>
                </a:cubicBezTo>
                <a:cubicBezTo>
                  <a:pt x="1266" y="287"/>
                  <a:pt x="979" y="0"/>
                  <a:pt x="633" y="0"/>
                </a:cubicBezTo>
                <a:cubicBezTo>
                  <a:pt x="279" y="0"/>
                  <a:pt x="1" y="287"/>
                  <a:pt x="1" y="633"/>
                </a:cubicBezTo>
                <a:cubicBezTo>
                  <a:pt x="1" y="979"/>
                  <a:pt x="279" y="1265"/>
                  <a:pt x="633" y="12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61" name="Google Shape;1261;p65"/>
          <p:cNvSpPr/>
          <p:nvPr/>
        </p:nvSpPr>
        <p:spPr>
          <a:xfrm>
            <a:off x="2785451" y="3501446"/>
            <a:ext cx="221173" cy="210209"/>
          </a:xfrm>
          <a:custGeom>
            <a:rect b="b" l="l" r="r" t="t"/>
            <a:pathLst>
              <a:path extrusionOk="0" h="2109" w="2219">
                <a:moveTo>
                  <a:pt x="186" y="161"/>
                </a:moveTo>
                <a:cubicBezTo>
                  <a:pt x="169" y="161"/>
                  <a:pt x="161" y="169"/>
                  <a:pt x="161" y="186"/>
                </a:cubicBezTo>
                <a:lnTo>
                  <a:pt x="161" y="1501"/>
                </a:lnTo>
                <a:cubicBezTo>
                  <a:pt x="161" y="1518"/>
                  <a:pt x="169" y="1535"/>
                  <a:pt x="186" y="1535"/>
                </a:cubicBezTo>
                <a:lnTo>
                  <a:pt x="447" y="1535"/>
                </a:lnTo>
                <a:cubicBezTo>
                  <a:pt x="498" y="1535"/>
                  <a:pt x="532" y="1569"/>
                  <a:pt x="532" y="1611"/>
                </a:cubicBezTo>
                <a:lnTo>
                  <a:pt x="532" y="1948"/>
                </a:lnTo>
                <a:lnTo>
                  <a:pt x="920" y="1552"/>
                </a:lnTo>
                <a:cubicBezTo>
                  <a:pt x="937" y="1544"/>
                  <a:pt x="953" y="1535"/>
                  <a:pt x="979" y="1535"/>
                </a:cubicBezTo>
                <a:lnTo>
                  <a:pt x="2033" y="1535"/>
                </a:lnTo>
                <a:cubicBezTo>
                  <a:pt x="2050" y="1535"/>
                  <a:pt x="2058" y="1518"/>
                  <a:pt x="2058" y="1501"/>
                </a:cubicBezTo>
                <a:lnTo>
                  <a:pt x="2058" y="186"/>
                </a:lnTo>
                <a:cubicBezTo>
                  <a:pt x="2058" y="169"/>
                  <a:pt x="2050" y="161"/>
                  <a:pt x="2033" y="161"/>
                </a:cubicBezTo>
                <a:close/>
                <a:moveTo>
                  <a:pt x="1" y="186"/>
                </a:moveTo>
                <a:cubicBezTo>
                  <a:pt x="1" y="85"/>
                  <a:pt x="85" y="0"/>
                  <a:pt x="186" y="0"/>
                </a:cubicBezTo>
                <a:lnTo>
                  <a:pt x="2033" y="0"/>
                </a:lnTo>
                <a:cubicBezTo>
                  <a:pt x="2134" y="0"/>
                  <a:pt x="2218" y="85"/>
                  <a:pt x="2218" y="186"/>
                </a:cubicBezTo>
                <a:lnTo>
                  <a:pt x="2218" y="1501"/>
                </a:lnTo>
                <a:cubicBezTo>
                  <a:pt x="2218" y="1611"/>
                  <a:pt x="2134" y="1687"/>
                  <a:pt x="2033" y="1687"/>
                </a:cubicBezTo>
                <a:lnTo>
                  <a:pt x="1012" y="1687"/>
                </a:lnTo>
                <a:lnTo>
                  <a:pt x="633" y="2066"/>
                </a:lnTo>
                <a:cubicBezTo>
                  <a:pt x="608" y="2092"/>
                  <a:pt x="566" y="2109"/>
                  <a:pt x="523" y="2109"/>
                </a:cubicBezTo>
                <a:cubicBezTo>
                  <a:pt x="439" y="2109"/>
                  <a:pt x="372" y="2041"/>
                  <a:pt x="372" y="1957"/>
                </a:cubicBezTo>
                <a:lnTo>
                  <a:pt x="372" y="1687"/>
                </a:lnTo>
                <a:lnTo>
                  <a:pt x="186" y="1687"/>
                </a:lnTo>
                <a:cubicBezTo>
                  <a:pt x="85" y="1687"/>
                  <a:pt x="1" y="1611"/>
                  <a:pt x="1" y="15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1262" name="Google Shape;1262;p65"/>
          <p:cNvGrpSpPr/>
          <p:nvPr/>
        </p:nvGrpSpPr>
        <p:grpSpPr>
          <a:xfrm>
            <a:off x="3457752" y="3491250"/>
            <a:ext cx="231240" cy="220276"/>
            <a:chOff x="3354075" y="4600900"/>
            <a:chExt cx="58000" cy="55250"/>
          </a:xfrm>
        </p:grpSpPr>
        <p:sp>
          <p:nvSpPr>
            <p:cNvPr id="1263" name="Google Shape;1263;p65"/>
            <p:cNvSpPr/>
            <p:nvPr/>
          </p:nvSpPr>
          <p:spPr>
            <a:xfrm>
              <a:off x="3388225" y="4600900"/>
              <a:ext cx="23850" cy="23675"/>
            </a:xfrm>
            <a:custGeom>
              <a:rect b="b" l="l" r="r" t="t"/>
              <a:pathLst>
                <a:path extrusionOk="0" h="947" w="954">
                  <a:moveTo>
                    <a:pt x="296" y="0"/>
                  </a:moveTo>
                  <a:cubicBezTo>
                    <a:pt x="254" y="0"/>
                    <a:pt x="220" y="34"/>
                    <a:pt x="220" y="76"/>
                  </a:cubicBezTo>
                  <a:cubicBezTo>
                    <a:pt x="220" y="118"/>
                    <a:pt x="254" y="160"/>
                    <a:pt x="296" y="160"/>
                  </a:cubicBezTo>
                  <a:lnTo>
                    <a:pt x="684" y="160"/>
                  </a:lnTo>
                  <a:lnTo>
                    <a:pt x="35" y="810"/>
                  </a:lnTo>
                  <a:cubicBezTo>
                    <a:pt x="1" y="843"/>
                    <a:pt x="1" y="894"/>
                    <a:pt x="35" y="928"/>
                  </a:cubicBezTo>
                  <a:cubicBezTo>
                    <a:pt x="47" y="940"/>
                    <a:pt x="66" y="947"/>
                    <a:pt x="86" y="947"/>
                  </a:cubicBezTo>
                  <a:cubicBezTo>
                    <a:pt x="106" y="947"/>
                    <a:pt x="127" y="940"/>
                    <a:pt x="144" y="928"/>
                  </a:cubicBezTo>
                  <a:lnTo>
                    <a:pt x="802" y="270"/>
                  </a:lnTo>
                  <a:lnTo>
                    <a:pt x="802" y="658"/>
                  </a:lnTo>
                  <a:cubicBezTo>
                    <a:pt x="802" y="700"/>
                    <a:pt x="836" y="734"/>
                    <a:pt x="878" y="734"/>
                  </a:cubicBezTo>
                  <a:cubicBezTo>
                    <a:pt x="920" y="734"/>
                    <a:pt x="954" y="700"/>
                    <a:pt x="954" y="658"/>
                  </a:cubicBezTo>
                  <a:lnTo>
                    <a:pt x="954" y="76"/>
                  </a:lnTo>
                  <a:cubicBezTo>
                    <a:pt x="954" y="34"/>
                    <a:pt x="920" y="0"/>
                    <a:pt x="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64" name="Google Shape;1264;p65"/>
            <p:cNvSpPr/>
            <p:nvPr/>
          </p:nvSpPr>
          <p:spPr>
            <a:xfrm>
              <a:off x="3354075" y="4603425"/>
              <a:ext cx="55475" cy="52725"/>
            </a:xfrm>
            <a:custGeom>
              <a:rect b="b" l="l" r="r" t="t"/>
              <a:pathLst>
                <a:path extrusionOk="0" h="2109" w="2219">
                  <a:moveTo>
                    <a:pt x="186" y="0"/>
                  </a:moveTo>
                  <a:cubicBezTo>
                    <a:pt x="85" y="0"/>
                    <a:pt x="1" y="85"/>
                    <a:pt x="1" y="186"/>
                  </a:cubicBezTo>
                  <a:lnTo>
                    <a:pt x="1" y="1501"/>
                  </a:lnTo>
                  <a:cubicBezTo>
                    <a:pt x="1" y="1611"/>
                    <a:pt x="85" y="1687"/>
                    <a:pt x="186" y="1687"/>
                  </a:cubicBezTo>
                  <a:lnTo>
                    <a:pt x="372" y="1687"/>
                  </a:lnTo>
                  <a:lnTo>
                    <a:pt x="372" y="1957"/>
                  </a:lnTo>
                  <a:cubicBezTo>
                    <a:pt x="372" y="2041"/>
                    <a:pt x="439" y="2109"/>
                    <a:pt x="524" y="2109"/>
                  </a:cubicBezTo>
                  <a:cubicBezTo>
                    <a:pt x="566" y="2109"/>
                    <a:pt x="608" y="2092"/>
                    <a:pt x="633" y="2066"/>
                  </a:cubicBezTo>
                  <a:lnTo>
                    <a:pt x="1013" y="1687"/>
                  </a:lnTo>
                  <a:lnTo>
                    <a:pt x="2033" y="1687"/>
                  </a:lnTo>
                  <a:cubicBezTo>
                    <a:pt x="2134" y="1687"/>
                    <a:pt x="2219" y="1611"/>
                    <a:pt x="2219" y="1501"/>
                  </a:cubicBezTo>
                  <a:lnTo>
                    <a:pt x="2219" y="869"/>
                  </a:lnTo>
                  <a:cubicBezTo>
                    <a:pt x="2219" y="827"/>
                    <a:pt x="2185" y="793"/>
                    <a:pt x="2134" y="793"/>
                  </a:cubicBezTo>
                  <a:cubicBezTo>
                    <a:pt x="2092" y="793"/>
                    <a:pt x="2058" y="827"/>
                    <a:pt x="2058" y="869"/>
                  </a:cubicBezTo>
                  <a:lnTo>
                    <a:pt x="2058" y="1501"/>
                  </a:lnTo>
                  <a:cubicBezTo>
                    <a:pt x="2058" y="1518"/>
                    <a:pt x="2050" y="1535"/>
                    <a:pt x="2033" y="1535"/>
                  </a:cubicBezTo>
                  <a:lnTo>
                    <a:pt x="979" y="1535"/>
                  </a:lnTo>
                  <a:cubicBezTo>
                    <a:pt x="954" y="1535"/>
                    <a:pt x="937" y="1544"/>
                    <a:pt x="920" y="1552"/>
                  </a:cubicBezTo>
                  <a:lnTo>
                    <a:pt x="532" y="1948"/>
                  </a:lnTo>
                  <a:lnTo>
                    <a:pt x="532" y="1611"/>
                  </a:lnTo>
                  <a:cubicBezTo>
                    <a:pt x="532" y="1569"/>
                    <a:pt x="498" y="1535"/>
                    <a:pt x="448" y="1535"/>
                  </a:cubicBezTo>
                  <a:lnTo>
                    <a:pt x="186" y="1535"/>
                  </a:lnTo>
                  <a:cubicBezTo>
                    <a:pt x="169" y="1535"/>
                    <a:pt x="161" y="1518"/>
                    <a:pt x="161" y="1501"/>
                  </a:cubicBezTo>
                  <a:lnTo>
                    <a:pt x="161" y="186"/>
                  </a:lnTo>
                  <a:cubicBezTo>
                    <a:pt x="161" y="169"/>
                    <a:pt x="169" y="161"/>
                    <a:pt x="186" y="161"/>
                  </a:cubicBezTo>
                  <a:lnTo>
                    <a:pt x="1350" y="161"/>
                  </a:lnTo>
                  <a:cubicBezTo>
                    <a:pt x="1392" y="161"/>
                    <a:pt x="1426" y="127"/>
                    <a:pt x="1426" y="85"/>
                  </a:cubicBezTo>
                  <a:cubicBezTo>
                    <a:pt x="1426" y="43"/>
                    <a:pt x="1392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265" name="Google Shape;1265;p65"/>
          <p:cNvGrpSpPr/>
          <p:nvPr/>
        </p:nvGrpSpPr>
        <p:grpSpPr>
          <a:xfrm>
            <a:off x="2097821" y="3486167"/>
            <a:ext cx="252271" cy="231240"/>
            <a:chOff x="3012975" y="4599625"/>
            <a:chExt cx="63275" cy="58000"/>
          </a:xfrm>
        </p:grpSpPr>
        <p:sp>
          <p:nvSpPr>
            <p:cNvPr id="1266" name="Google Shape;1266;p65"/>
            <p:cNvSpPr/>
            <p:nvPr/>
          </p:nvSpPr>
          <p:spPr>
            <a:xfrm>
              <a:off x="3012975" y="4599625"/>
              <a:ext cx="42175" cy="42200"/>
            </a:xfrm>
            <a:custGeom>
              <a:rect b="b" l="l" r="r" t="t"/>
              <a:pathLst>
                <a:path extrusionOk="0" h="1688" w="1687">
                  <a:moveTo>
                    <a:pt x="177" y="1"/>
                  </a:moveTo>
                  <a:cubicBezTo>
                    <a:pt x="76" y="1"/>
                    <a:pt x="0" y="76"/>
                    <a:pt x="0" y="178"/>
                  </a:cubicBezTo>
                  <a:lnTo>
                    <a:pt x="0" y="1181"/>
                  </a:lnTo>
                  <a:cubicBezTo>
                    <a:pt x="0" y="1282"/>
                    <a:pt x="76" y="1367"/>
                    <a:pt x="177" y="1367"/>
                  </a:cubicBezTo>
                  <a:lnTo>
                    <a:pt x="312" y="1367"/>
                  </a:lnTo>
                  <a:lnTo>
                    <a:pt x="312" y="1527"/>
                  </a:lnTo>
                  <a:cubicBezTo>
                    <a:pt x="312" y="1611"/>
                    <a:pt x="380" y="1687"/>
                    <a:pt x="464" y="1687"/>
                  </a:cubicBezTo>
                  <a:cubicBezTo>
                    <a:pt x="506" y="1687"/>
                    <a:pt x="549" y="1670"/>
                    <a:pt x="574" y="1637"/>
                  </a:cubicBezTo>
                  <a:lnTo>
                    <a:pt x="844" y="1367"/>
                  </a:lnTo>
                  <a:lnTo>
                    <a:pt x="1501" y="1367"/>
                  </a:lnTo>
                  <a:cubicBezTo>
                    <a:pt x="1603" y="1367"/>
                    <a:pt x="1687" y="1282"/>
                    <a:pt x="1687" y="1181"/>
                  </a:cubicBezTo>
                  <a:lnTo>
                    <a:pt x="1687" y="178"/>
                  </a:lnTo>
                  <a:cubicBezTo>
                    <a:pt x="1687" y="76"/>
                    <a:pt x="1603" y="1"/>
                    <a:pt x="1501" y="1"/>
                  </a:cubicBezTo>
                  <a:close/>
                  <a:moveTo>
                    <a:pt x="152" y="178"/>
                  </a:moveTo>
                  <a:cubicBezTo>
                    <a:pt x="152" y="169"/>
                    <a:pt x="169" y="152"/>
                    <a:pt x="177" y="152"/>
                  </a:cubicBezTo>
                  <a:lnTo>
                    <a:pt x="1501" y="152"/>
                  </a:lnTo>
                  <a:cubicBezTo>
                    <a:pt x="1510" y="152"/>
                    <a:pt x="1527" y="169"/>
                    <a:pt x="1527" y="178"/>
                  </a:cubicBezTo>
                  <a:lnTo>
                    <a:pt x="1527" y="1181"/>
                  </a:lnTo>
                  <a:cubicBezTo>
                    <a:pt x="1527" y="1198"/>
                    <a:pt x="1510" y="1206"/>
                    <a:pt x="1501" y="1206"/>
                  </a:cubicBezTo>
                  <a:lnTo>
                    <a:pt x="810" y="1206"/>
                  </a:lnTo>
                  <a:cubicBezTo>
                    <a:pt x="793" y="1206"/>
                    <a:pt x="776" y="1215"/>
                    <a:pt x="759" y="1232"/>
                  </a:cubicBezTo>
                  <a:lnTo>
                    <a:pt x="473" y="1518"/>
                  </a:lnTo>
                  <a:lnTo>
                    <a:pt x="473" y="1291"/>
                  </a:lnTo>
                  <a:cubicBezTo>
                    <a:pt x="473" y="1249"/>
                    <a:pt x="439" y="1206"/>
                    <a:pt x="388" y="1206"/>
                  </a:cubicBezTo>
                  <a:lnTo>
                    <a:pt x="177" y="1206"/>
                  </a:lnTo>
                  <a:cubicBezTo>
                    <a:pt x="169" y="1206"/>
                    <a:pt x="152" y="1198"/>
                    <a:pt x="152" y="11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67" name="Google Shape;1267;p65"/>
            <p:cNvSpPr/>
            <p:nvPr/>
          </p:nvSpPr>
          <p:spPr>
            <a:xfrm>
              <a:off x="3036575" y="4615450"/>
              <a:ext cx="39675" cy="42175"/>
            </a:xfrm>
            <a:custGeom>
              <a:rect b="b" l="l" r="r" t="t"/>
              <a:pathLst>
                <a:path extrusionOk="0" h="1687" w="1587">
                  <a:moveTo>
                    <a:pt x="1030" y="0"/>
                  </a:moveTo>
                  <a:cubicBezTo>
                    <a:pt x="988" y="0"/>
                    <a:pt x="954" y="34"/>
                    <a:pt x="954" y="76"/>
                  </a:cubicBezTo>
                  <a:cubicBezTo>
                    <a:pt x="954" y="118"/>
                    <a:pt x="988" y="152"/>
                    <a:pt x="1030" y="152"/>
                  </a:cubicBezTo>
                  <a:lnTo>
                    <a:pt x="1401" y="152"/>
                  </a:lnTo>
                  <a:cubicBezTo>
                    <a:pt x="1409" y="152"/>
                    <a:pt x="1426" y="169"/>
                    <a:pt x="1426" y="177"/>
                  </a:cubicBezTo>
                  <a:lnTo>
                    <a:pt x="1426" y="1181"/>
                  </a:lnTo>
                  <a:cubicBezTo>
                    <a:pt x="1426" y="1198"/>
                    <a:pt x="1409" y="1206"/>
                    <a:pt x="1401" y="1206"/>
                  </a:cubicBezTo>
                  <a:lnTo>
                    <a:pt x="1190" y="1206"/>
                  </a:lnTo>
                  <a:cubicBezTo>
                    <a:pt x="1139" y="1206"/>
                    <a:pt x="1106" y="1248"/>
                    <a:pt x="1106" y="1290"/>
                  </a:cubicBezTo>
                  <a:lnTo>
                    <a:pt x="1106" y="1518"/>
                  </a:lnTo>
                  <a:lnTo>
                    <a:pt x="819" y="1231"/>
                  </a:lnTo>
                  <a:cubicBezTo>
                    <a:pt x="802" y="1214"/>
                    <a:pt x="785" y="1206"/>
                    <a:pt x="768" y="1206"/>
                  </a:cubicBezTo>
                  <a:lnTo>
                    <a:pt x="186" y="1206"/>
                  </a:lnTo>
                  <a:cubicBezTo>
                    <a:pt x="170" y="1206"/>
                    <a:pt x="161" y="1198"/>
                    <a:pt x="161" y="1181"/>
                  </a:cubicBezTo>
                  <a:lnTo>
                    <a:pt x="161" y="1029"/>
                  </a:lnTo>
                  <a:cubicBezTo>
                    <a:pt x="161" y="987"/>
                    <a:pt x="127" y="953"/>
                    <a:pt x="77" y="953"/>
                  </a:cubicBezTo>
                  <a:cubicBezTo>
                    <a:pt x="35" y="953"/>
                    <a:pt x="1" y="987"/>
                    <a:pt x="1" y="1029"/>
                  </a:cubicBezTo>
                  <a:lnTo>
                    <a:pt x="1" y="1181"/>
                  </a:lnTo>
                  <a:cubicBezTo>
                    <a:pt x="1" y="1282"/>
                    <a:pt x="85" y="1366"/>
                    <a:pt x="186" y="1366"/>
                  </a:cubicBezTo>
                  <a:lnTo>
                    <a:pt x="735" y="1366"/>
                  </a:lnTo>
                  <a:lnTo>
                    <a:pt x="1004" y="1636"/>
                  </a:lnTo>
                  <a:cubicBezTo>
                    <a:pt x="1030" y="1670"/>
                    <a:pt x="1072" y="1687"/>
                    <a:pt x="1114" y="1687"/>
                  </a:cubicBezTo>
                  <a:cubicBezTo>
                    <a:pt x="1198" y="1687"/>
                    <a:pt x="1266" y="1611"/>
                    <a:pt x="1266" y="1526"/>
                  </a:cubicBezTo>
                  <a:lnTo>
                    <a:pt x="1266" y="1366"/>
                  </a:lnTo>
                  <a:lnTo>
                    <a:pt x="1401" y="1366"/>
                  </a:lnTo>
                  <a:cubicBezTo>
                    <a:pt x="1502" y="1366"/>
                    <a:pt x="1586" y="1282"/>
                    <a:pt x="1586" y="1181"/>
                  </a:cubicBezTo>
                  <a:lnTo>
                    <a:pt x="1586" y="177"/>
                  </a:lnTo>
                  <a:cubicBezTo>
                    <a:pt x="1586" y="76"/>
                    <a:pt x="15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268" name="Google Shape;1268;p65"/>
          <p:cNvGrpSpPr/>
          <p:nvPr/>
        </p:nvGrpSpPr>
        <p:grpSpPr>
          <a:xfrm>
            <a:off x="4797550" y="3486167"/>
            <a:ext cx="231240" cy="231240"/>
            <a:chOff x="3690125" y="4599625"/>
            <a:chExt cx="58000" cy="58000"/>
          </a:xfrm>
        </p:grpSpPr>
        <p:sp>
          <p:nvSpPr>
            <p:cNvPr id="1269" name="Google Shape;1269;p65"/>
            <p:cNvSpPr/>
            <p:nvPr/>
          </p:nvSpPr>
          <p:spPr>
            <a:xfrm>
              <a:off x="3716500" y="4613975"/>
              <a:ext cx="5275" cy="5275"/>
            </a:xfrm>
            <a:custGeom>
              <a:rect b="b" l="l" r="r" t="t"/>
              <a:pathLst>
                <a:path extrusionOk="0" h="211" w="211">
                  <a:moveTo>
                    <a:pt x="110" y="0"/>
                  </a:moveTo>
                  <a:cubicBezTo>
                    <a:pt x="51" y="0"/>
                    <a:pt x="0" y="51"/>
                    <a:pt x="0" y="110"/>
                  </a:cubicBezTo>
                  <a:cubicBezTo>
                    <a:pt x="0" y="169"/>
                    <a:pt x="51" y="211"/>
                    <a:pt x="110" y="211"/>
                  </a:cubicBezTo>
                  <a:cubicBezTo>
                    <a:pt x="160" y="211"/>
                    <a:pt x="211" y="169"/>
                    <a:pt x="211" y="110"/>
                  </a:cubicBezTo>
                  <a:cubicBezTo>
                    <a:pt x="211" y="51"/>
                    <a:pt x="16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70" name="Google Shape;1270;p65"/>
            <p:cNvSpPr/>
            <p:nvPr/>
          </p:nvSpPr>
          <p:spPr>
            <a:xfrm>
              <a:off x="3713950" y="4624500"/>
              <a:ext cx="11850" cy="17325"/>
            </a:xfrm>
            <a:custGeom>
              <a:rect b="b" l="l" r="r" t="t"/>
              <a:pathLst>
                <a:path extrusionOk="0" h="693" w="474">
                  <a:moveTo>
                    <a:pt x="77" y="1"/>
                  </a:moveTo>
                  <a:cubicBezTo>
                    <a:pt x="35" y="1"/>
                    <a:pt x="1" y="43"/>
                    <a:pt x="1" y="85"/>
                  </a:cubicBezTo>
                  <a:cubicBezTo>
                    <a:pt x="1" y="127"/>
                    <a:pt x="35" y="161"/>
                    <a:pt x="77" y="161"/>
                  </a:cubicBezTo>
                  <a:lnTo>
                    <a:pt x="153" y="161"/>
                  </a:lnTo>
                  <a:lnTo>
                    <a:pt x="153" y="532"/>
                  </a:lnTo>
                  <a:lnTo>
                    <a:pt x="77" y="532"/>
                  </a:lnTo>
                  <a:cubicBezTo>
                    <a:pt x="35" y="532"/>
                    <a:pt x="1" y="566"/>
                    <a:pt x="1" y="608"/>
                  </a:cubicBezTo>
                  <a:cubicBezTo>
                    <a:pt x="1" y="650"/>
                    <a:pt x="35" y="692"/>
                    <a:pt x="77" y="692"/>
                  </a:cubicBezTo>
                  <a:lnTo>
                    <a:pt x="389" y="692"/>
                  </a:lnTo>
                  <a:cubicBezTo>
                    <a:pt x="439" y="692"/>
                    <a:pt x="473" y="650"/>
                    <a:pt x="473" y="608"/>
                  </a:cubicBezTo>
                  <a:cubicBezTo>
                    <a:pt x="473" y="566"/>
                    <a:pt x="439" y="532"/>
                    <a:pt x="389" y="532"/>
                  </a:cubicBezTo>
                  <a:lnTo>
                    <a:pt x="313" y="532"/>
                  </a:lnTo>
                  <a:lnTo>
                    <a:pt x="313" y="85"/>
                  </a:lnTo>
                  <a:cubicBezTo>
                    <a:pt x="313" y="43"/>
                    <a:pt x="279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71" name="Google Shape;1271;p65"/>
            <p:cNvSpPr/>
            <p:nvPr/>
          </p:nvSpPr>
          <p:spPr>
            <a:xfrm>
              <a:off x="3690125" y="459962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5" y="1"/>
                  </a:moveTo>
                  <a:cubicBezTo>
                    <a:pt x="524" y="1"/>
                    <a:pt x="1" y="515"/>
                    <a:pt x="1" y="1156"/>
                  </a:cubicBezTo>
                  <a:cubicBezTo>
                    <a:pt x="1" y="1797"/>
                    <a:pt x="524" y="2320"/>
                    <a:pt x="1165" y="2320"/>
                  </a:cubicBezTo>
                  <a:cubicBezTo>
                    <a:pt x="1797" y="2320"/>
                    <a:pt x="2320" y="1797"/>
                    <a:pt x="2320" y="1156"/>
                  </a:cubicBezTo>
                  <a:cubicBezTo>
                    <a:pt x="2320" y="515"/>
                    <a:pt x="1797" y="1"/>
                    <a:pt x="1165" y="1"/>
                  </a:cubicBezTo>
                  <a:close/>
                  <a:moveTo>
                    <a:pt x="161" y="1156"/>
                  </a:moveTo>
                  <a:cubicBezTo>
                    <a:pt x="161" y="599"/>
                    <a:pt x="608" y="152"/>
                    <a:pt x="1165" y="152"/>
                  </a:cubicBezTo>
                  <a:cubicBezTo>
                    <a:pt x="1713" y="152"/>
                    <a:pt x="2160" y="599"/>
                    <a:pt x="2160" y="1156"/>
                  </a:cubicBezTo>
                  <a:cubicBezTo>
                    <a:pt x="2160" y="1712"/>
                    <a:pt x="1713" y="2159"/>
                    <a:pt x="1165" y="2159"/>
                  </a:cubicBezTo>
                  <a:cubicBezTo>
                    <a:pt x="608" y="2159"/>
                    <a:pt x="161" y="1712"/>
                    <a:pt x="161" y="1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272" name="Google Shape;1272;p65"/>
          <p:cNvGrpSpPr/>
          <p:nvPr/>
        </p:nvGrpSpPr>
        <p:grpSpPr>
          <a:xfrm>
            <a:off x="4130243" y="3501317"/>
            <a:ext cx="221173" cy="210209"/>
            <a:chOff x="3522750" y="4603425"/>
            <a:chExt cx="55475" cy="52725"/>
          </a:xfrm>
        </p:grpSpPr>
        <p:sp>
          <p:nvSpPr>
            <p:cNvPr id="1273" name="Google Shape;1273;p65"/>
            <p:cNvSpPr/>
            <p:nvPr/>
          </p:nvSpPr>
          <p:spPr>
            <a:xfrm>
              <a:off x="3548450" y="4612700"/>
              <a:ext cx="4050" cy="14575"/>
            </a:xfrm>
            <a:custGeom>
              <a:rect b="b" l="l" r="r" t="t"/>
              <a:pathLst>
                <a:path extrusionOk="0" h="583" w="162">
                  <a:moveTo>
                    <a:pt x="85" y="0"/>
                  </a:moveTo>
                  <a:cubicBezTo>
                    <a:pt x="35" y="0"/>
                    <a:pt x="1" y="34"/>
                    <a:pt x="1" y="76"/>
                  </a:cubicBezTo>
                  <a:lnTo>
                    <a:pt x="1" y="498"/>
                  </a:lnTo>
                  <a:cubicBezTo>
                    <a:pt x="1" y="549"/>
                    <a:pt x="35" y="582"/>
                    <a:pt x="85" y="582"/>
                  </a:cubicBezTo>
                  <a:cubicBezTo>
                    <a:pt x="127" y="582"/>
                    <a:pt x="161" y="549"/>
                    <a:pt x="161" y="498"/>
                  </a:cubicBezTo>
                  <a:lnTo>
                    <a:pt x="161" y="76"/>
                  </a:lnTo>
                  <a:cubicBezTo>
                    <a:pt x="161" y="34"/>
                    <a:pt x="127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74" name="Google Shape;1274;p65"/>
            <p:cNvSpPr/>
            <p:nvPr/>
          </p:nvSpPr>
          <p:spPr>
            <a:xfrm>
              <a:off x="3547825" y="4631250"/>
              <a:ext cx="5300" cy="5300"/>
            </a:xfrm>
            <a:custGeom>
              <a:rect b="b" l="l" r="r" t="t"/>
              <a:pathLst>
                <a:path extrusionOk="0" h="212" w="212">
                  <a:moveTo>
                    <a:pt x="110" y="1"/>
                  </a:moveTo>
                  <a:cubicBezTo>
                    <a:pt x="51" y="1"/>
                    <a:pt x="1" y="43"/>
                    <a:pt x="1" y="102"/>
                  </a:cubicBezTo>
                  <a:cubicBezTo>
                    <a:pt x="1" y="161"/>
                    <a:pt x="51" y="211"/>
                    <a:pt x="110" y="211"/>
                  </a:cubicBezTo>
                  <a:cubicBezTo>
                    <a:pt x="161" y="211"/>
                    <a:pt x="212" y="161"/>
                    <a:pt x="212" y="102"/>
                  </a:cubicBezTo>
                  <a:cubicBezTo>
                    <a:pt x="212" y="43"/>
                    <a:pt x="161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75" name="Google Shape;1275;p65"/>
            <p:cNvSpPr/>
            <p:nvPr/>
          </p:nvSpPr>
          <p:spPr>
            <a:xfrm>
              <a:off x="3522750" y="4603425"/>
              <a:ext cx="55475" cy="52725"/>
            </a:xfrm>
            <a:custGeom>
              <a:rect b="b" l="l" r="r" t="t"/>
              <a:pathLst>
                <a:path extrusionOk="0" h="2109" w="2219">
                  <a:moveTo>
                    <a:pt x="0" y="186"/>
                  </a:moveTo>
                  <a:cubicBezTo>
                    <a:pt x="0" y="85"/>
                    <a:pt x="84" y="0"/>
                    <a:pt x="186" y="0"/>
                  </a:cubicBezTo>
                  <a:lnTo>
                    <a:pt x="2032" y="0"/>
                  </a:lnTo>
                  <a:cubicBezTo>
                    <a:pt x="2134" y="0"/>
                    <a:pt x="2218" y="85"/>
                    <a:pt x="2218" y="186"/>
                  </a:cubicBezTo>
                  <a:lnTo>
                    <a:pt x="2218" y="1501"/>
                  </a:lnTo>
                  <a:cubicBezTo>
                    <a:pt x="2218" y="1611"/>
                    <a:pt x="2134" y="1687"/>
                    <a:pt x="2032" y="1687"/>
                  </a:cubicBezTo>
                  <a:lnTo>
                    <a:pt x="1021" y="1687"/>
                  </a:lnTo>
                  <a:cubicBezTo>
                    <a:pt x="1012" y="1687"/>
                    <a:pt x="1004" y="1695"/>
                    <a:pt x="1004" y="1695"/>
                  </a:cubicBezTo>
                  <a:lnTo>
                    <a:pt x="633" y="2066"/>
                  </a:lnTo>
                  <a:cubicBezTo>
                    <a:pt x="607" y="2092"/>
                    <a:pt x="565" y="2109"/>
                    <a:pt x="523" y="2109"/>
                  </a:cubicBezTo>
                  <a:cubicBezTo>
                    <a:pt x="439" y="2109"/>
                    <a:pt x="371" y="2041"/>
                    <a:pt x="371" y="1957"/>
                  </a:cubicBezTo>
                  <a:lnTo>
                    <a:pt x="371" y="1687"/>
                  </a:lnTo>
                  <a:lnTo>
                    <a:pt x="186" y="1687"/>
                  </a:lnTo>
                  <a:cubicBezTo>
                    <a:pt x="84" y="1687"/>
                    <a:pt x="0" y="1611"/>
                    <a:pt x="0" y="1501"/>
                  </a:cubicBezTo>
                  <a:close/>
                  <a:moveTo>
                    <a:pt x="186" y="161"/>
                  </a:moveTo>
                  <a:cubicBezTo>
                    <a:pt x="169" y="161"/>
                    <a:pt x="160" y="169"/>
                    <a:pt x="160" y="186"/>
                  </a:cubicBezTo>
                  <a:lnTo>
                    <a:pt x="160" y="1501"/>
                  </a:lnTo>
                  <a:cubicBezTo>
                    <a:pt x="160" y="1518"/>
                    <a:pt x="169" y="1535"/>
                    <a:pt x="186" y="1535"/>
                  </a:cubicBezTo>
                  <a:lnTo>
                    <a:pt x="447" y="1535"/>
                  </a:lnTo>
                  <a:cubicBezTo>
                    <a:pt x="498" y="1535"/>
                    <a:pt x="531" y="1569"/>
                    <a:pt x="531" y="1611"/>
                  </a:cubicBezTo>
                  <a:lnTo>
                    <a:pt x="531" y="1948"/>
                  </a:lnTo>
                  <a:lnTo>
                    <a:pt x="894" y="1586"/>
                  </a:lnTo>
                  <a:cubicBezTo>
                    <a:pt x="928" y="1552"/>
                    <a:pt x="970" y="1535"/>
                    <a:pt x="1021" y="1535"/>
                  </a:cubicBezTo>
                  <a:lnTo>
                    <a:pt x="2032" y="1535"/>
                  </a:lnTo>
                  <a:cubicBezTo>
                    <a:pt x="2049" y="1535"/>
                    <a:pt x="2058" y="1518"/>
                    <a:pt x="2058" y="1501"/>
                  </a:cubicBezTo>
                  <a:lnTo>
                    <a:pt x="2058" y="186"/>
                  </a:lnTo>
                  <a:cubicBezTo>
                    <a:pt x="2058" y="169"/>
                    <a:pt x="2049" y="161"/>
                    <a:pt x="2032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276" name="Google Shape;1276;p65"/>
          <p:cNvGrpSpPr/>
          <p:nvPr/>
        </p:nvGrpSpPr>
        <p:grpSpPr>
          <a:xfrm>
            <a:off x="6132492" y="835885"/>
            <a:ext cx="230469" cy="230469"/>
            <a:chOff x="4027450" y="4768275"/>
            <a:chExt cx="58000" cy="58000"/>
          </a:xfrm>
        </p:grpSpPr>
        <p:sp>
          <p:nvSpPr>
            <p:cNvPr id="1277" name="Google Shape;1277;p65"/>
            <p:cNvSpPr/>
            <p:nvPr/>
          </p:nvSpPr>
          <p:spPr>
            <a:xfrm>
              <a:off x="4041775" y="4786625"/>
              <a:ext cx="29350" cy="21100"/>
            </a:xfrm>
            <a:custGeom>
              <a:rect b="b" l="l" r="r" t="t"/>
              <a:pathLst>
                <a:path extrusionOk="0" h="844" w="1174">
                  <a:moveTo>
                    <a:pt x="1089" y="1"/>
                  </a:moveTo>
                  <a:cubicBezTo>
                    <a:pt x="1068" y="1"/>
                    <a:pt x="1047" y="9"/>
                    <a:pt x="1030" y="26"/>
                  </a:cubicBezTo>
                  <a:lnTo>
                    <a:pt x="406" y="650"/>
                  </a:lnTo>
                  <a:lnTo>
                    <a:pt x="144" y="397"/>
                  </a:lnTo>
                  <a:cubicBezTo>
                    <a:pt x="127" y="380"/>
                    <a:pt x="106" y="372"/>
                    <a:pt x="86" y="372"/>
                  </a:cubicBezTo>
                  <a:cubicBezTo>
                    <a:pt x="66" y="372"/>
                    <a:pt x="47" y="380"/>
                    <a:pt x="35" y="397"/>
                  </a:cubicBezTo>
                  <a:cubicBezTo>
                    <a:pt x="1" y="422"/>
                    <a:pt x="1" y="473"/>
                    <a:pt x="35" y="507"/>
                  </a:cubicBezTo>
                  <a:lnTo>
                    <a:pt x="347" y="819"/>
                  </a:lnTo>
                  <a:cubicBezTo>
                    <a:pt x="364" y="835"/>
                    <a:pt x="385" y="844"/>
                    <a:pt x="405" y="844"/>
                  </a:cubicBezTo>
                  <a:cubicBezTo>
                    <a:pt x="425" y="844"/>
                    <a:pt x="444" y="835"/>
                    <a:pt x="456" y="819"/>
                  </a:cubicBezTo>
                  <a:lnTo>
                    <a:pt x="1148" y="136"/>
                  </a:lnTo>
                  <a:cubicBezTo>
                    <a:pt x="1173" y="102"/>
                    <a:pt x="1173" y="51"/>
                    <a:pt x="1148" y="26"/>
                  </a:cubicBezTo>
                  <a:cubicBezTo>
                    <a:pt x="1131" y="9"/>
                    <a:pt x="1110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78" name="Google Shape;1278;p65"/>
            <p:cNvSpPr/>
            <p:nvPr/>
          </p:nvSpPr>
          <p:spPr>
            <a:xfrm>
              <a:off x="4027450" y="476827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4" y="1"/>
                  </a:moveTo>
                  <a:cubicBezTo>
                    <a:pt x="523" y="1"/>
                    <a:pt x="1" y="515"/>
                    <a:pt x="1" y="1156"/>
                  </a:cubicBezTo>
                  <a:cubicBezTo>
                    <a:pt x="1" y="1797"/>
                    <a:pt x="523" y="2320"/>
                    <a:pt x="1164" y="2320"/>
                  </a:cubicBezTo>
                  <a:cubicBezTo>
                    <a:pt x="1797" y="2320"/>
                    <a:pt x="2320" y="1797"/>
                    <a:pt x="2320" y="1156"/>
                  </a:cubicBezTo>
                  <a:cubicBezTo>
                    <a:pt x="2320" y="515"/>
                    <a:pt x="1797" y="1"/>
                    <a:pt x="1164" y="1"/>
                  </a:cubicBezTo>
                  <a:close/>
                  <a:moveTo>
                    <a:pt x="161" y="1156"/>
                  </a:moveTo>
                  <a:cubicBezTo>
                    <a:pt x="161" y="600"/>
                    <a:pt x="608" y="153"/>
                    <a:pt x="1164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64" y="2160"/>
                  </a:cubicBezTo>
                  <a:cubicBezTo>
                    <a:pt x="608" y="2160"/>
                    <a:pt x="161" y="1713"/>
                    <a:pt x="161" y="1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sp>
        <p:nvSpPr>
          <p:cNvPr id="1279" name="Google Shape;1279;p65"/>
          <p:cNvSpPr/>
          <p:nvPr/>
        </p:nvSpPr>
        <p:spPr>
          <a:xfrm>
            <a:off x="6802801" y="836068"/>
            <a:ext cx="230469" cy="230469"/>
          </a:xfrm>
          <a:custGeom>
            <a:rect b="b" l="l" r="r" t="t"/>
            <a:pathLst>
              <a:path extrusionOk="0" h="2320" w="2320">
                <a:moveTo>
                  <a:pt x="1" y="1156"/>
                </a:moveTo>
                <a:cubicBezTo>
                  <a:pt x="1" y="515"/>
                  <a:pt x="524" y="1"/>
                  <a:pt x="1165" y="1"/>
                </a:cubicBezTo>
                <a:cubicBezTo>
                  <a:pt x="1797" y="1"/>
                  <a:pt x="2320" y="515"/>
                  <a:pt x="2320" y="1156"/>
                </a:cubicBezTo>
                <a:cubicBezTo>
                  <a:pt x="2320" y="1797"/>
                  <a:pt x="1797" y="2320"/>
                  <a:pt x="1165" y="2320"/>
                </a:cubicBezTo>
                <a:cubicBezTo>
                  <a:pt x="524" y="2320"/>
                  <a:pt x="1" y="1797"/>
                  <a:pt x="1" y="1156"/>
                </a:cubicBezTo>
                <a:close/>
                <a:moveTo>
                  <a:pt x="1721" y="870"/>
                </a:moveTo>
                <a:cubicBezTo>
                  <a:pt x="1746" y="836"/>
                  <a:pt x="1746" y="785"/>
                  <a:pt x="1721" y="760"/>
                </a:cubicBezTo>
                <a:cubicBezTo>
                  <a:pt x="1687" y="726"/>
                  <a:pt x="1637" y="726"/>
                  <a:pt x="1603" y="760"/>
                </a:cubicBezTo>
                <a:lnTo>
                  <a:pt x="979" y="1384"/>
                </a:lnTo>
                <a:lnTo>
                  <a:pt x="718" y="1131"/>
                </a:lnTo>
                <a:cubicBezTo>
                  <a:pt x="684" y="1097"/>
                  <a:pt x="633" y="1097"/>
                  <a:pt x="608" y="1131"/>
                </a:cubicBezTo>
                <a:cubicBezTo>
                  <a:pt x="574" y="1156"/>
                  <a:pt x="574" y="1207"/>
                  <a:pt x="608" y="1241"/>
                </a:cubicBezTo>
                <a:lnTo>
                  <a:pt x="920" y="1553"/>
                </a:lnTo>
                <a:cubicBezTo>
                  <a:pt x="954" y="1586"/>
                  <a:pt x="1004" y="1586"/>
                  <a:pt x="1030" y="15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80" name="Google Shape;1280;p65"/>
          <p:cNvSpPr/>
          <p:nvPr/>
        </p:nvSpPr>
        <p:spPr>
          <a:xfrm>
            <a:off x="4122085" y="836068"/>
            <a:ext cx="230469" cy="230469"/>
          </a:xfrm>
          <a:custGeom>
            <a:rect b="b" l="l" r="r" t="t"/>
            <a:pathLst>
              <a:path extrusionOk="0" h="2320" w="2320">
                <a:moveTo>
                  <a:pt x="1" y="1156"/>
                </a:moveTo>
                <a:cubicBezTo>
                  <a:pt x="1" y="515"/>
                  <a:pt x="523" y="1"/>
                  <a:pt x="1164" y="1"/>
                </a:cubicBezTo>
                <a:cubicBezTo>
                  <a:pt x="1797" y="1"/>
                  <a:pt x="2320" y="515"/>
                  <a:pt x="2320" y="1156"/>
                </a:cubicBezTo>
                <a:cubicBezTo>
                  <a:pt x="2320" y="1797"/>
                  <a:pt x="1797" y="2320"/>
                  <a:pt x="1164" y="2320"/>
                </a:cubicBezTo>
                <a:cubicBezTo>
                  <a:pt x="523" y="2320"/>
                  <a:pt x="1" y="1797"/>
                  <a:pt x="1" y="1156"/>
                </a:cubicBezTo>
                <a:close/>
                <a:moveTo>
                  <a:pt x="844" y="735"/>
                </a:moveTo>
                <a:cubicBezTo>
                  <a:pt x="819" y="701"/>
                  <a:pt x="768" y="701"/>
                  <a:pt x="734" y="735"/>
                </a:cubicBezTo>
                <a:cubicBezTo>
                  <a:pt x="709" y="760"/>
                  <a:pt x="709" y="810"/>
                  <a:pt x="734" y="844"/>
                </a:cubicBezTo>
                <a:lnTo>
                  <a:pt x="1046" y="1156"/>
                </a:lnTo>
                <a:lnTo>
                  <a:pt x="734" y="1468"/>
                </a:lnTo>
                <a:cubicBezTo>
                  <a:pt x="709" y="1502"/>
                  <a:pt x="709" y="1553"/>
                  <a:pt x="734" y="1578"/>
                </a:cubicBezTo>
                <a:cubicBezTo>
                  <a:pt x="768" y="1612"/>
                  <a:pt x="819" y="1612"/>
                  <a:pt x="844" y="1578"/>
                </a:cubicBezTo>
                <a:lnTo>
                  <a:pt x="1164" y="1266"/>
                </a:lnTo>
                <a:lnTo>
                  <a:pt x="1476" y="1578"/>
                </a:lnTo>
                <a:cubicBezTo>
                  <a:pt x="1502" y="1612"/>
                  <a:pt x="1552" y="1612"/>
                  <a:pt x="1586" y="1578"/>
                </a:cubicBezTo>
                <a:cubicBezTo>
                  <a:pt x="1611" y="1553"/>
                  <a:pt x="1611" y="1502"/>
                  <a:pt x="1586" y="1468"/>
                </a:cubicBezTo>
                <a:lnTo>
                  <a:pt x="1274" y="1156"/>
                </a:lnTo>
                <a:lnTo>
                  <a:pt x="1586" y="844"/>
                </a:lnTo>
                <a:cubicBezTo>
                  <a:pt x="1611" y="810"/>
                  <a:pt x="1611" y="760"/>
                  <a:pt x="1586" y="735"/>
                </a:cubicBezTo>
                <a:cubicBezTo>
                  <a:pt x="1552" y="701"/>
                  <a:pt x="1502" y="701"/>
                  <a:pt x="1476" y="735"/>
                </a:cubicBezTo>
                <a:lnTo>
                  <a:pt x="1164" y="104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81" name="Google Shape;1281;p65"/>
          <p:cNvSpPr/>
          <p:nvPr/>
        </p:nvSpPr>
        <p:spPr>
          <a:xfrm>
            <a:off x="2122451" y="846201"/>
            <a:ext cx="188547" cy="209508"/>
          </a:xfrm>
          <a:custGeom>
            <a:rect b="b" l="l" r="r" t="t"/>
            <a:pathLst>
              <a:path extrusionOk="0" h="2109" w="1898">
                <a:moveTo>
                  <a:pt x="1898" y="371"/>
                </a:moveTo>
                <a:cubicBezTo>
                  <a:pt x="1898" y="574"/>
                  <a:pt x="1729" y="742"/>
                  <a:pt x="1527" y="742"/>
                </a:cubicBezTo>
                <a:cubicBezTo>
                  <a:pt x="1417" y="742"/>
                  <a:pt x="1324" y="692"/>
                  <a:pt x="1257" y="624"/>
                </a:cubicBezTo>
                <a:lnTo>
                  <a:pt x="717" y="936"/>
                </a:lnTo>
                <a:cubicBezTo>
                  <a:pt x="725" y="978"/>
                  <a:pt x="734" y="1012"/>
                  <a:pt x="734" y="1054"/>
                </a:cubicBezTo>
                <a:cubicBezTo>
                  <a:pt x="734" y="1096"/>
                  <a:pt x="725" y="1130"/>
                  <a:pt x="717" y="1172"/>
                </a:cubicBezTo>
                <a:lnTo>
                  <a:pt x="1257" y="1493"/>
                </a:lnTo>
                <a:cubicBezTo>
                  <a:pt x="1324" y="1417"/>
                  <a:pt x="1417" y="1375"/>
                  <a:pt x="1527" y="1375"/>
                </a:cubicBezTo>
                <a:cubicBezTo>
                  <a:pt x="1729" y="1375"/>
                  <a:pt x="1898" y="1535"/>
                  <a:pt x="1898" y="1737"/>
                </a:cubicBezTo>
                <a:cubicBezTo>
                  <a:pt x="1898" y="1940"/>
                  <a:pt x="1729" y="2108"/>
                  <a:pt x="1527" y="2108"/>
                </a:cubicBezTo>
                <a:cubicBezTo>
                  <a:pt x="1324" y="2108"/>
                  <a:pt x="1156" y="1940"/>
                  <a:pt x="1156" y="1737"/>
                </a:cubicBezTo>
                <a:cubicBezTo>
                  <a:pt x="1156" y="1704"/>
                  <a:pt x="1164" y="1661"/>
                  <a:pt x="1172" y="1628"/>
                </a:cubicBezTo>
                <a:lnTo>
                  <a:pt x="633" y="1307"/>
                </a:lnTo>
                <a:cubicBezTo>
                  <a:pt x="565" y="1375"/>
                  <a:pt x="472" y="1425"/>
                  <a:pt x="363" y="1425"/>
                </a:cubicBezTo>
                <a:cubicBezTo>
                  <a:pt x="160" y="1425"/>
                  <a:pt x="0" y="1257"/>
                  <a:pt x="0" y="1054"/>
                </a:cubicBezTo>
                <a:cubicBezTo>
                  <a:pt x="0" y="852"/>
                  <a:pt x="160" y="683"/>
                  <a:pt x="363" y="683"/>
                </a:cubicBezTo>
                <a:cubicBezTo>
                  <a:pt x="472" y="683"/>
                  <a:pt x="565" y="734"/>
                  <a:pt x="633" y="801"/>
                </a:cubicBezTo>
                <a:lnTo>
                  <a:pt x="1172" y="481"/>
                </a:lnTo>
                <a:lnTo>
                  <a:pt x="1172" y="489"/>
                </a:lnTo>
                <a:cubicBezTo>
                  <a:pt x="1164" y="447"/>
                  <a:pt x="1156" y="413"/>
                  <a:pt x="1156" y="371"/>
                </a:cubicBezTo>
                <a:cubicBezTo>
                  <a:pt x="1156" y="169"/>
                  <a:pt x="1324" y="0"/>
                  <a:pt x="1527" y="0"/>
                </a:cubicBezTo>
                <a:cubicBezTo>
                  <a:pt x="1729" y="0"/>
                  <a:pt x="1898" y="169"/>
                  <a:pt x="1898" y="371"/>
                </a:cubicBezTo>
                <a:close/>
                <a:moveTo>
                  <a:pt x="1737" y="371"/>
                </a:moveTo>
                <a:cubicBezTo>
                  <a:pt x="1737" y="489"/>
                  <a:pt x="1645" y="582"/>
                  <a:pt x="1527" y="582"/>
                </a:cubicBezTo>
                <a:cubicBezTo>
                  <a:pt x="1408" y="582"/>
                  <a:pt x="1316" y="489"/>
                  <a:pt x="1316" y="371"/>
                </a:cubicBezTo>
                <a:cubicBezTo>
                  <a:pt x="1316" y="253"/>
                  <a:pt x="1408" y="160"/>
                  <a:pt x="1527" y="160"/>
                </a:cubicBezTo>
                <a:cubicBezTo>
                  <a:pt x="1645" y="160"/>
                  <a:pt x="1737" y="253"/>
                  <a:pt x="1737" y="371"/>
                </a:cubicBezTo>
                <a:close/>
                <a:moveTo>
                  <a:pt x="363" y="1265"/>
                </a:moveTo>
                <a:cubicBezTo>
                  <a:pt x="481" y="1265"/>
                  <a:pt x="574" y="1172"/>
                  <a:pt x="574" y="1054"/>
                </a:cubicBezTo>
                <a:cubicBezTo>
                  <a:pt x="574" y="936"/>
                  <a:pt x="481" y="843"/>
                  <a:pt x="363" y="843"/>
                </a:cubicBezTo>
                <a:cubicBezTo>
                  <a:pt x="245" y="843"/>
                  <a:pt x="152" y="936"/>
                  <a:pt x="152" y="1054"/>
                </a:cubicBezTo>
                <a:cubicBezTo>
                  <a:pt x="152" y="1172"/>
                  <a:pt x="245" y="1265"/>
                  <a:pt x="363" y="1265"/>
                </a:cubicBezTo>
                <a:close/>
                <a:moveTo>
                  <a:pt x="1737" y="1737"/>
                </a:moveTo>
                <a:cubicBezTo>
                  <a:pt x="1737" y="1855"/>
                  <a:pt x="1645" y="1948"/>
                  <a:pt x="1527" y="1948"/>
                </a:cubicBezTo>
                <a:cubicBezTo>
                  <a:pt x="1408" y="1948"/>
                  <a:pt x="1316" y="1855"/>
                  <a:pt x="1316" y="1737"/>
                </a:cubicBezTo>
                <a:cubicBezTo>
                  <a:pt x="1316" y="1628"/>
                  <a:pt x="1408" y="1526"/>
                  <a:pt x="1527" y="1526"/>
                </a:cubicBezTo>
                <a:cubicBezTo>
                  <a:pt x="1645" y="1526"/>
                  <a:pt x="1737" y="1628"/>
                  <a:pt x="1737" y="17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82" name="Google Shape;1282;p65"/>
          <p:cNvSpPr/>
          <p:nvPr/>
        </p:nvSpPr>
        <p:spPr>
          <a:xfrm>
            <a:off x="2818533" y="950906"/>
            <a:ext cx="156759" cy="15994"/>
          </a:xfrm>
          <a:custGeom>
            <a:rect b="b" l="l" r="r" t="t"/>
            <a:pathLst>
              <a:path extrusionOk="0" h="161" w="1578">
                <a:moveTo>
                  <a:pt x="1" y="76"/>
                </a:moveTo>
                <a:cubicBezTo>
                  <a:pt x="1" y="34"/>
                  <a:pt x="35" y="0"/>
                  <a:pt x="77" y="0"/>
                </a:cubicBezTo>
                <a:lnTo>
                  <a:pt x="1502" y="0"/>
                </a:lnTo>
                <a:cubicBezTo>
                  <a:pt x="1544" y="0"/>
                  <a:pt x="1578" y="34"/>
                  <a:pt x="1578" y="76"/>
                </a:cubicBezTo>
                <a:cubicBezTo>
                  <a:pt x="1578" y="127"/>
                  <a:pt x="1544" y="160"/>
                  <a:pt x="1502" y="160"/>
                </a:cubicBezTo>
                <a:lnTo>
                  <a:pt x="77" y="160"/>
                </a:lnTo>
                <a:cubicBezTo>
                  <a:pt x="35" y="160"/>
                  <a:pt x="1" y="127"/>
                  <a:pt x="1" y="7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83" name="Google Shape;1283;p65"/>
          <p:cNvSpPr/>
          <p:nvPr/>
        </p:nvSpPr>
        <p:spPr>
          <a:xfrm>
            <a:off x="3462759" y="950906"/>
            <a:ext cx="209607" cy="15994"/>
          </a:xfrm>
          <a:custGeom>
            <a:rect b="b" l="l" r="r" t="t"/>
            <a:pathLst>
              <a:path extrusionOk="0" h="161" w="2110">
                <a:moveTo>
                  <a:pt x="1" y="76"/>
                </a:moveTo>
                <a:cubicBezTo>
                  <a:pt x="1" y="34"/>
                  <a:pt x="35" y="0"/>
                  <a:pt x="77" y="0"/>
                </a:cubicBezTo>
                <a:lnTo>
                  <a:pt x="2025" y="0"/>
                </a:lnTo>
                <a:cubicBezTo>
                  <a:pt x="2067" y="0"/>
                  <a:pt x="2109" y="34"/>
                  <a:pt x="2109" y="76"/>
                </a:cubicBezTo>
                <a:cubicBezTo>
                  <a:pt x="2109" y="127"/>
                  <a:pt x="2067" y="160"/>
                  <a:pt x="2025" y="160"/>
                </a:cubicBezTo>
                <a:lnTo>
                  <a:pt x="77" y="160"/>
                </a:lnTo>
                <a:cubicBezTo>
                  <a:pt x="35" y="160"/>
                  <a:pt x="1" y="127"/>
                  <a:pt x="1" y="7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84" name="Google Shape;1284;p65"/>
          <p:cNvSpPr/>
          <p:nvPr/>
        </p:nvSpPr>
        <p:spPr>
          <a:xfrm>
            <a:off x="4775550" y="819378"/>
            <a:ext cx="247158" cy="263152"/>
          </a:xfrm>
          <a:custGeom>
            <a:rect b="b" l="l" r="r" t="t"/>
            <a:pathLst>
              <a:path extrusionOk="0" h="2649" w="2488">
                <a:moveTo>
                  <a:pt x="2193" y="827"/>
                </a:moveTo>
                <a:cubicBezTo>
                  <a:pt x="1923" y="346"/>
                  <a:pt x="1307" y="177"/>
                  <a:pt x="827" y="456"/>
                </a:cubicBezTo>
                <a:cubicBezTo>
                  <a:pt x="346" y="734"/>
                  <a:pt x="186" y="1350"/>
                  <a:pt x="464" y="1822"/>
                </a:cubicBezTo>
                <a:cubicBezTo>
                  <a:pt x="734" y="2302"/>
                  <a:pt x="1350" y="2471"/>
                  <a:pt x="1830" y="2193"/>
                </a:cubicBezTo>
                <a:cubicBezTo>
                  <a:pt x="1864" y="2168"/>
                  <a:pt x="1915" y="2184"/>
                  <a:pt x="1940" y="2218"/>
                </a:cubicBezTo>
                <a:cubicBezTo>
                  <a:pt x="1957" y="2260"/>
                  <a:pt x="1948" y="2311"/>
                  <a:pt x="1906" y="2328"/>
                </a:cubicBezTo>
                <a:cubicBezTo>
                  <a:pt x="1350" y="2648"/>
                  <a:pt x="641" y="2463"/>
                  <a:pt x="321" y="1906"/>
                </a:cubicBezTo>
                <a:cubicBezTo>
                  <a:pt x="0" y="1350"/>
                  <a:pt x="194" y="641"/>
                  <a:pt x="751" y="321"/>
                </a:cubicBezTo>
                <a:cubicBezTo>
                  <a:pt x="1307" y="0"/>
                  <a:pt x="2016" y="194"/>
                  <a:pt x="2336" y="742"/>
                </a:cubicBezTo>
                <a:cubicBezTo>
                  <a:pt x="2429" y="903"/>
                  <a:pt x="2480" y="1080"/>
                  <a:pt x="2488" y="1257"/>
                </a:cubicBezTo>
                <a:cubicBezTo>
                  <a:pt x="2488" y="1257"/>
                  <a:pt x="2488" y="1265"/>
                  <a:pt x="2488" y="1274"/>
                </a:cubicBezTo>
                <a:lnTo>
                  <a:pt x="2488" y="1510"/>
                </a:lnTo>
                <a:cubicBezTo>
                  <a:pt x="2488" y="1712"/>
                  <a:pt x="2319" y="1881"/>
                  <a:pt x="2117" y="1881"/>
                </a:cubicBezTo>
                <a:cubicBezTo>
                  <a:pt x="1974" y="1881"/>
                  <a:pt x="1847" y="1796"/>
                  <a:pt x="1788" y="1678"/>
                </a:cubicBezTo>
                <a:cubicBezTo>
                  <a:pt x="1687" y="1813"/>
                  <a:pt x="1518" y="1906"/>
                  <a:pt x="1333" y="1906"/>
                </a:cubicBezTo>
                <a:cubicBezTo>
                  <a:pt x="1012" y="1906"/>
                  <a:pt x="751" y="1645"/>
                  <a:pt x="751" y="1324"/>
                </a:cubicBezTo>
                <a:cubicBezTo>
                  <a:pt x="751" y="1004"/>
                  <a:pt x="1012" y="742"/>
                  <a:pt x="1333" y="742"/>
                </a:cubicBezTo>
                <a:cubicBezTo>
                  <a:pt x="1636" y="742"/>
                  <a:pt x="1889" y="987"/>
                  <a:pt x="1906" y="1290"/>
                </a:cubicBezTo>
                <a:cubicBezTo>
                  <a:pt x="1906" y="1290"/>
                  <a:pt x="1906" y="1299"/>
                  <a:pt x="1906" y="1299"/>
                </a:cubicBezTo>
                <a:lnTo>
                  <a:pt x="1906" y="1510"/>
                </a:lnTo>
                <a:cubicBezTo>
                  <a:pt x="1906" y="1628"/>
                  <a:pt x="1999" y="1721"/>
                  <a:pt x="2117" y="1721"/>
                </a:cubicBezTo>
                <a:cubicBezTo>
                  <a:pt x="2235" y="1721"/>
                  <a:pt x="2328" y="1628"/>
                  <a:pt x="2328" y="1510"/>
                </a:cubicBezTo>
                <a:lnTo>
                  <a:pt x="2328" y="1324"/>
                </a:lnTo>
                <a:cubicBezTo>
                  <a:pt x="2328" y="1156"/>
                  <a:pt x="2286" y="978"/>
                  <a:pt x="2193" y="827"/>
                </a:cubicBezTo>
                <a:close/>
                <a:moveTo>
                  <a:pt x="1754" y="1324"/>
                </a:moveTo>
                <a:cubicBezTo>
                  <a:pt x="1754" y="1088"/>
                  <a:pt x="1560" y="903"/>
                  <a:pt x="1333" y="903"/>
                </a:cubicBezTo>
                <a:cubicBezTo>
                  <a:pt x="1097" y="903"/>
                  <a:pt x="911" y="1088"/>
                  <a:pt x="911" y="1324"/>
                </a:cubicBezTo>
                <a:cubicBezTo>
                  <a:pt x="911" y="1560"/>
                  <a:pt x="1097" y="1746"/>
                  <a:pt x="1333" y="1746"/>
                </a:cubicBezTo>
                <a:cubicBezTo>
                  <a:pt x="1560" y="1746"/>
                  <a:pt x="1754" y="1560"/>
                  <a:pt x="1754" y="13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1285" name="Google Shape;1285;p65"/>
          <p:cNvGrpSpPr/>
          <p:nvPr/>
        </p:nvGrpSpPr>
        <p:grpSpPr>
          <a:xfrm>
            <a:off x="5462345" y="835885"/>
            <a:ext cx="230469" cy="230469"/>
            <a:chOff x="3858800" y="4768275"/>
            <a:chExt cx="58000" cy="58000"/>
          </a:xfrm>
        </p:grpSpPr>
        <p:sp>
          <p:nvSpPr>
            <p:cNvPr id="1286" name="Google Shape;1286;p65"/>
            <p:cNvSpPr/>
            <p:nvPr/>
          </p:nvSpPr>
          <p:spPr>
            <a:xfrm>
              <a:off x="3876500" y="4786000"/>
              <a:ext cx="22575" cy="22375"/>
            </a:xfrm>
            <a:custGeom>
              <a:rect b="b" l="l" r="r" t="t"/>
              <a:pathLst>
                <a:path extrusionOk="0" h="895" w="903">
                  <a:moveTo>
                    <a:pt x="84" y="0"/>
                  </a:moveTo>
                  <a:cubicBezTo>
                    <a:pt x="64" y="0"/>
                    <a:pt x="43" y="9"/>
                    <a:pt x="26" y="26"/>
                  </a:cubicBezTo>
                  <a:cubicBezTo>
                    <a:pt x="1" y="51"/>
                    <a:pt x="1" y="101"/>
                    <a:pt x="26" y="135"/>
                  </a:cubicBezTo>
                  <a:lnTo>
                    <a:pt x="338" y="447"/>
                  </a:lnTo>
                  <a:lnTo>
                    <a:pt x="26" y="759"/>
                  </a:lnTo>
                  <a:cubicBezTo>
                    <a:pt x="1" y="793"/>
                    <a:pt x="1" y="844"/>
                    <a:pt x="26" y="869"/>
                  </a:cubicBezTo>
                  <a:cubicBezTo>
                    <a:pt x="43" y="886"/>
                    <a:pt x="64" y="894"/>
                    <a:pt x="84" y="894"/>
                  </a:cubicBezTo>
                  <a:cubicBezTo>
                    <a:pt x="104" y="894"/>
                    <a:pt x="123" y="886"/>
                    <a:pt x="136" y="869"/>
                  </a:cubicBezTo>
                  <a:lnTo>
                    <a:pt x="456" y="557"/>
                  </a:lnTo>
                  <a:lnTo>
                    <a:pt x="768" y="869"/>
                  </a:lnTo>
                  <a:cubicBezTo>
                    <a:pt x="781" y="886"/>
                    <a:pt x="800" y="894"/>
                    <a:pt x="820" y="894"/>
                  </a:cubicBezTo>
                  <a:cubicBezTo>
                    <a:pt x="840" y="894"/>
                    <a:pt x="861" y="886"/>
                    <a:pt x="878" y="869"/>
                  </a:cubicBezTo>
                  <a:cubicBezTo>
                    <a:pt x="903" y="844"/>
                    <a:pt x="903" y="793"/>
                    <a:pt x="878" y="759"/>
                  </a:cubicBezTo>
                  <a:lnTo>
                    <a:pt x="566" y="447"/>
                  </a:lnTo>
                  <a:lnTo>
                    <a:pt x="878" y="135"/>
                  </a:lnTo>
                  <a:cubicBezTo>
                    <a:pt x="903" y="101"/>
                    <a:pt x="903" y="51"/>
                    <a:pt x="878" y="26"/>
                  </a:cubicBezTo>
                  <a:cubicBezTo>
                    <a:pt x="861" y="9"/>
                    <a:pt x="840" y="0"/>
                    <a:pt x="820" y="0"/>
                  </a:cubicBezTo>
                  <a:cubicBezTo>
                    <a:pt x="800" y="0"/>
                    <a:pt x="781" y="9"/>
                    <a:pt x="768" y="26"/>
                  </a:cubicBezTo>
                  <a:lnTo>
                    <a:pt x="456" y="338"/>
                  </a:lnTo>
                  <a:lnTo>
                    <a:pt x="136" y="26"/>
                  </a:lnTo>
                  <a:cubicBezTo>
                    <a:pt x="123" y="9"/>
                    <a:pt x="10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87" name="Google Shape;1287;p65"/>
            <p:cNvSpPr/>
            <p:nvPr/>
          </p:nvSpPr>
          <p:spPr>
            <a:xfrm>
              <a:off x="3858800" y="476827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4" y="1"/>
                  </a:moveTo>
                  <a:cubicBezTo>
                    <a:pt x="523" y="1"/>
                    <a:pt x="0" y="515"/>
                    <a:pt x="0" y="1156"/>
                  </a:cubicBezTo>
                  <a:cubicBezTo>
                    <a:pt x="0" y="1797"/>
                    <a:pt x="523" y="2320"/>
                    <a:pt x="1164" y="2320"/>
                  </a:cubicBezTo>
                  <a:cubicBezTo>
                    <a:pt x="1796" y="2320"/>
                    <a:pt x="2319" y="1797"/>
                    <a:pt x="2319" y="1156"/>
                  </a:cubicBezTo>
                  <a:cubicBezTo>
                    <a:pt x="2319" y="515"/>
                    <a:pt x="1796" y="1"/>
                    <a:pt x="1164" y="1"/>
                  </a:cubicBezTo>
                  <a:close/>
                  <a:moveTo>
                    <a:pt x="160" y="1156"/>
                  </a:moveTo>
                  <a:cubicBezTo>
                    <a:pt x="160" y="600"/>
                    <a:pt x="607" y="153"/>
                    <a:pt x="1164" y="153"/>
                  </a:cubicBezTo>
                  <a:cubicBezTo>
                    <a:pt x="1712" y="153"/>
                    <a:pt x="2159" y="600"/>
                    <a:pt x="2159" y="1156"/>
                  </a:cubicBezTo>
                  <a:cubicBezTo>
                    <a:pt x="2159" y="1713"/>
                    <a:pt x="1712" y="2160"/>
                    <a:pt x="1164" y="2160"/>
                  </a:cubicBezTo>
                  <a:cubicBezTo>
                    <a:pt x="607" y="2160"/>
                    <a:pt x="160" y="1713"/>
                    <a:pt x="160" y="1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sp>
        <p:nvSpPr>
          <p:cNvPr id="1288" name="Google Shape;1288;p65"/>
          <p:cNvSpPr/>
          <p:nvPr/>
        </p:nvSpPr>
        <p:spPr>
          <a:xfrm>
            <a:off x="2125729" y="1520527"/>
            <a:ext cx="205336" cy="205336"/>
          </a:xfrm>
          <a:custGeom>
            <a:rect b="b" l="l" r="r" t="t"/>
            <a:pathLst>
              <a:path extrusionOk="0" h="2067" w="2067">
                <a:moveTo>
                  <a:pt x="1494" y="380"/>
                </a:moveTo>
                <a:cubicBezTo>
                  <a:pt x="1494" y="996"/>
                  <a:pt x="996" y="1485"/>
                  <a:pt x="380" y="1485"/>
                </a:cubicBezTo>
                <a:cubicBezTo>
                  <a:pt x="338" y="1485"/>
                  <a:pt x="296" y="1485"/>
                  <a:pt x="254" y="1476"/>
                </a:cubicBezTo>
                <a:cubicBezTo>
                  <a:pt x="406" y="1738"/>
                  <a:pt x="692" y="1906"/>
                  <a:pt x="1013" y="1906"/>
                </a:cubicBezTo>
                <a:cubicBezTo>
                  <a:pt x="1510" y="1906"/>
                  <a:pt x="1915" y="1510"/>
                  <a:pt x="1915" y="1013"/>
                </a:cubicBezTo>
                <a:cubicBezTo>
                  <a:pt x="1915" y="692"/>
                  <a:pt x="1738" y="405"/>
                  <a:pt x="1485" y="245"/>
                </a:cubicBezTo>
                <a:cubicBezTo>
                  <a:pt x="1485" y="287"/>
                  <a:pt x="1494" y="338"/>
                  <a:pt x="1494" y="380"/>
                </a:cubicBezTo>
                <a:close/>
                <a:moveTo>
                  <a:pt x="1308" y="169"/>
                </a:moveTo>
                <a:cubicBezTo>
                  <a:pt x="1325" y="237"/>
                  <a:pt x="1333" y="304"/>
                  <a:pt x="1333" y="380"/>
                </a:cubicBezTo>
                <a:cubicBezTo>
                  <a:pt x="1333" y="903"/>
                  <a:pt x="912" y="1333"/>
                  <a:pt x="380" y="1333"/>
                </a:cubicBezTo>
                <a:cubicBezTo>
                  <a:pt x="313" y="1333"/>
                  <a:pt x="237" y="1325"/>
                  <a:pt x="170" y="1308"/>
                </a:cubicBezTo>
                <a:lnTo>
                  <a:pt x="170" y="1308"/>
                </a:lnTo>
                <a:cubicBezTo>
                  <a:pt x="161" y="1299"/>
                  <a:pt x="161" y="1299"/>
                  <a:pt x="153" y="1299"/>
                </a:cubicBezTo>
                <a:cubicBezTo>
                  <a:pt x="127" y="1291"/>
                  <a:pt x="111" y="1291"/>
                  <a:pt x="85" y="1282"/>
                </a:cubicBezTo>
                <a:cubicBezTo>
                  <a:pt x="43" y="1266"/>
                  <a:pt x="1" y="1308"/>
                  <a:pt x="18" y="1341"/>
                </a:cubicBezTo>
                <a:cubicBezTo>
                  <a:pt x="26" y="1367"/>
                  <a:pt x="35" y="1392"/>
                  <a:pt x="43" y="1417"/>
                </a:cubicBezTo>
                <a:cubicBezTo>
                  <a:pt x="43" y="1426"/>
                  <a:pt x="52" y="1426"/>
                  <a:pt x="52" y="1434"/>
                </a:cubicBezTo>
                <a:cubicBezTo>
                  <a:pt x="52" y="1434"/>
                  <a:pt x="52" y="1434"/>
                  <a:pt x="52" y="1434"/>
                </a:cubicBezTo>
                <a:cubicBezTo>
                  <a:pt x="212" y="1805"/>
                  <a:pt x="583" y="2067"/>
                  <a:pt x="1013" y="2067"/>
                </a:cubicBezTo>
                <a:cubicBezTo>
                  <a:pt x="1603" y="2067"/>
                  <a:pt x="2067" y="1594"/>
                  <a:pt x="2067" y="1013"/>
                </a:cubicBezTo>
                <a:cubicBezTo>
                  <a:pt x="2067" y="582"/>
                  <a:pt x="1814" y="211"/>
                  <a:pt x="1443" y="51"/>
                </a:cubicBezTo>
                <a:cubicBezTo>
                  <a:pt x="1443" y="51"/>
                  <a:pt x="1443" y="51"/>
                  <a:pt x="1443" y="43"/>
                </a:cubicBezTo>
                <a:cubicBezTo>
                  <a:pt x="1435" y="43"/>
                  <a:pt x="1426" y="43"/>
                  <a:pt x="1418" y="43"/>
                </a:cubicBezTo>
                <a:cubicBezTo>
                  <a:pt x="1401" y="26"/>
                  <a:pt x="1375" y="17"/>
                  <a:pt x="1350" y="9"/>
                </a:cubicBezTo>
                <a:cubicBezTo>
                  <a:pt x="1308" y="1"/>
                  <a:pt x="1274" y="43"/>
                  <a:pt x="1283" y="85"/>
                </a:cubicBezTo>
                <a:cubicBezTo>
                  <a:pt x="1291" y="102"/>
                  <a:pt x="1300" y="127"/>
                  <a:pt x="1308" y="144"/>
                </a:cubicBezTo>
                <a:cubicBezTo>
                  <a:pt x="1308" y="152"/>
                  <a:pt x="1308" y="161"/>
                  <a:pt x="1308" y="16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1289" name="Google Shape;1289;p65"/>
          <p:cNvGrpSpPr/>
          <p:nvPr/>
        </p:nvGrpSpPr>
        <p:grpSpPr>
          <a:xfrm>
            <a:off x="2771522" y="1495205"/>
            <a:ext cx="251430" cy="251430"/>
            <a:chOff x="3181625" y="4934200"/>
            <a:chExt cx="63275" cy="63275"/>
          </a:xfrm>
        </p:grpSpPr>
        <p:sp>
          <p:nvSpPr>
            <p:cNvPr id="1290" name="Google Shape;1290;p65"/>
            <p:cNvSpPr/>
            <p:nvPr/>
          </p:nvSpPr>
          <p:spPr>
            <a:xfrm>
              <a:off x="3194700" y="4947475"/>
              <a:ext cx="36925" cy="36925"/>
            </a:xfrm>
            <a:custGeom>
              <a:rect b="b" l="l" r="r" t="t"/>
              <a:pathLst>
                <a:path extrusionOk="0" h="1477" w="1477">
                  <a:moveTo>
                    <a:pt x="743" y="1316"/>
                  </a:moveTo>
                  <a:cubicBezTo>
                    <a:pt x="1055" y="1316"/>
                    <a:pt x="1316" y="1055"/>
                    <a:pt x="1316" y="735"/>
                  </a:cubicBezTo>
                  <a:cubicBezTo>
                    <a:pt x="1316" y="414"/>
                    <a:pt x="1055" y="153"/>
                    <a:pt x="743" y="153"/>
                  </a:cubicBezTo>
                  <a:cubicBezTo>
                    <a:pt x="422" y="153"/>
                    <a:pt x="161" y="414"/>
                    <a:pt x="161" y="735"/>
                  </a:cubicBezTo>
                  <a:cubicBezTo>
                    <a:pt x="161" y="1055"/>
                    <a:pt x="422" y="1316"/>
                    <a:pt x="743" y="1316"/>
                  </a:cubicBezTo>
                  <a:close/>
                  <a:moveTo>
                    <a:pt x="743" y="1477"/>
                  </a:moveTo>
                  <a:cubicBezTo>
                    <a:pt x="1147" y="1477"/>
                    <a:pt x="1476" y="1139"/>
                    <a:pt x="1476" y="735"/>
                  </a:cubicBezTo>
                  <a:cubicBezTo>
                    <a:pt x="1476" y="330"/>
                    <a:pt x="1147" y="1"/>
                    <a:pt x="743" y="1"/>
                  </a:cubicBezTo>
                  <a:cubicBezTo>
                    <a:pt x="329" y="1"/>
                    <a:pt x="1" y="330"/>
                    <a:pt x="1" y="735"/>
                  </a:cubicBezTo>
                  <a:cubicBezTo>
                    <a:pt x="1" y="1139"/>
                    <a:pt x="329" y="1477"/>
                    <a:pt x="743" y="1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91" name="Google Shape;1291;p65"/>
            <p:cNvSpPr/>
            <p:nvPr/>
          </p:nvSpPr>
          <p:spPr>
            <a:xfrm>
              <a:off x="3181625" y="4963925"/>
              <a:ext cx="63275" cy="3825"/>
            </a:xfrm>
            <a:custGeom>
              <a:rect b="b" l="l" r="r" t="t"/>
              <a:pathLst>
                <a:path extrusionOk="0" h="153" w="2531">
                  <a:moveTo>
                    <a:pt x="2531" y="77"/>
                  </a:moveTo>
                  <a:cubicBezTo>
                    <a:pt x="2531" y="119"/>
                    <a:pt x="2488" y="152"/>
                    <a:pt x="2446" y="152"/>
                  </a:cubicBezTo>
                  <a:lnTo>
                    <a:pt x="2185" y="152"/>
                  </a:lnTo>
                  <a:cubicBezTo>
                    <a:pt x="2143" y="152"/>
                    <a:pt x="2109" y="119"/>
                    <a:pt x="2109" y="77"/>
                  </a:cubicBezTo>
                  <a:cubicBezTo>
                    <a:pt x="2109" y="34"/>
                    <a:pt x="2143" y="1"/>
                    <a:pt x="2185" y="1"/>
                  </a:cubicBezTo>
                  <a:lnTo>
                    <a:pt x="2446" y="1"/>
                  </a:lnTo>
                  <a:cubicBezTo>
                    <a:pt x="2488" y="1"/>
                    <a:pt x="2531" y="34"/>
                    <a:pt x="2531" y="77"/>
                  </a:cubicBezTo>
                  <a:close/>
                  <a:moveTo>
                    <a:pt x="422" y="77"/>
                  </a:moveTo>
                  <a:cubicBezTo>
                    <a:pt x="422" y="119"/>
                    <a:pt x="380" y="152"/>
                    <a:pt x="338" y="152"/>
                  </a:cubicBezTo>
                  <a:lnTo>
                    <a:pt x="77" y="152"/>
                  </a:lnTo>
                  <a:cubicBezTo>
                    <a:pt x="34" y="152"/>
                    <a:pt x="1" y="119"/>
                    <a:pt x="1" y="77"/>
                  </a:cubicBezTo>
                  <a:cubicBezTo>
                    <a:pt x="1" y="34"/>
                    <a:pt x="34" y="1"/>
                    <a:pt x="77" y="1"/>
                  </a:cubicBezTo>
                  <a:lnTo>
                    <a:pt x="338" y="1"/>
                  </a:lnTo>
                  <a:cubicBezTo>
                    <a:pt x="380" y="1"/>
                    <a:pt x="422" y="34"/>
                    <a:pt x="422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92" name="Google Shape;1292;p65"/>
            <p:cNvSpPr/>
            <p:nvPr/>
          </p:nvSpPr>
          <p:spPr>
            <a:xfrm>
              <a:off x="3190075" y="4942625"/>
              <a:ext cx="46175" cy="46425"/>
            </a:xfrm>
            <a:custGeom>
              <a:rect b="b" l="l" r="r" t="t"/>
              <a:pathLst>
                <a:path extrusionOk="0" h="1857" w="1847">
                  <a:moveTo>
                    <a:pt x="1822" y="35"/>
                  </a:moveTo>
                  <a:cubicBezTo>
                    <a:pt x="1847" y="68"/>
                    <a:pt x="1847" y="119"/>
                    <a:pt x="1822" y="144"/>
                  </a:cubicBezTo>
                  <a:lnTo>
                    <a:pt x="1628" y="330"/>
                  </a:lnTo>
                  <a:cubicBezTo>
                    <a:pt x="1602" y="364"/>
                    <a:pt x="1552" y="364"/>
                    <a:pt x="1518" y="330"/>
                  </a:cubicBezTo>
                  <a:cubicBezTo>
                    <a:pt x="1493" y="305"/>
                    <a:pt x="1493" y="254"/>
                    <a:pt x="1518" y="220"/>
                  </a:cubicBezTo>
                  <a:lnTo>
                    <a:pt x="1703" y="35"/>
                  </a:lnTo>
                  <a:cubicBezTo>
                    <a:pt x="1737" y="1"/>
                    <a:pt x="1788" y="1"/>
                    <a:pt x="1822" y="35"/>
                  </a:cubicBezTo>
                  <a:close/>
                  <a:moveTo>
                    <a:pt x="329" y="1527"/>
                  </a:moveTo>
                  <a:cubicBezTo>
                    <a:pt x="354" y="1553"/>
                    <a:pt x="354" y="1603"/>
                    <a:pt x="329" y="1637"/>
                  </a:cubicBezTo>
                  <a:lnTo>
                    <a:pt x="143" y="1822"/>
                  </a:lnTo>
                  <a:cubicBezTo>
                    <a:pt x="110" y="1856"/>
                    <a:pt x="59" y="1856"/>
                    <a:pt x="25" y="1822"/>
                  </a:cubicBezTo>
                  <a:cubicBezTo>
                    <a:pt x="0" y="1789"/>
                    <a:pt x="0" y="1747"/>
                    <a:pt x="25" y="1713"/>
                  </a:cubicBezTo>
                  <a:lnTo>
                    <a:pt x="219" y="1527"/>
                  </a:lnTo>
                  <a:cubicBezTo>
                    <a:pt x="245" y="1494"/>
                    <a:pt x="295" y="1494"/>
                    <a:pt x="329" y="15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93" name="Google Shape;1293;p65"/>
            <p:cNvSpPr/>
            <p:nvPr/>
          </p:nvSpPr>
          <p:spPr>
            <a:xfrm>
              <a:off x="3211150" y="4934200"/>
              <a:ext cx="4025" cy="63275"/>
            </a:xfrm>
            <a:custGeom>
              <a:rect b="b" l="l" r="r" t="t"/>
              <a:pathLst>
                <a:path extrusionOk="0" h="2531" w="161">
                  <a:moveTo>
                    <a:pt x="85" y="1"/>
                  </a:moveTo>
                  <a:cubicBezTo>
                    <a:pt x="127" y="1"/>
                    <a:pt x="161" y="34"/>
                    <a:pt x="161" y="77"/>
                  </a:cubicBezTo>
                  <a:lnTo>
                    <a:pt x="161" y="346"/>
                  </a:lnTo>
                  <a:cubicBezTo>
                    <a:pt x="161" y="389"/>
                    <a:pt x="127" y="422"/>
                    <a:pt x="85" y="422"/>
                  </a:cubicBezTo>
                  <a:cubicBezTo>
                    <a:pt x="34" y="422"/>
                    <a:pt x="0" y="389"/>
                    <a:pt x="0" y="346"/>
                  </a:cubicBezTo>
                  <a:lnTo>
                    <a:pt x="0" y="77"/>
                  </a:lnTo>
                  <a:cubicBezTo>
                    <a:pt x="0" y="34"/>
                    <a:pt x="34" y="1"/>
                    <a:pt x="85" y="1"/>
                  </a:cubicBezTo>
                  <a:close/>
                  <a:moveTo>
                    <a:pt x="85" y="2109"/>
                  </a:moveTo>
                  <a:cubicBezTo>
                    <a:pt x="127" y="2109"/>
                    <a:pt x="161" y="2143"/>
                    <a:pt x="161" y="2185"/>
                  </a:cubicBezTo>
                  <a:lnTo>
                    <a:pt x="161" y="2455"/>
                  </a:lnTo>
                  <a:cubicBezTo>
                    <a:pt x="161" y="2497"/>
                    <a:pt x="127" y="2531"/>
                    <a:pt x="85" y="2531"/>
                  </a:cubicBezTo>
                  <a:cubicBezTo>
                    <a:pt x="34" y="2531"/>
                    <a:pt x="0" y="2497"/>
                    <a:pt x="0" y="2455"/>
                  </a:cubicBezTo>
                  <a:lnTo>
                    <a:pt x="0" y="2185"/>
                  </a:lnTo>
                  <a:cubicBezTo>
                    <a:pt x="0" y="2143"/>
                    <a:pt x="34" y="2109"/>
                    <a:pt x="85" y="21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94" name="Google Shape;1294;p65"/>
            <p:cNvSpPr/>
            <p:nvPr/>
          </p:nvSpPr>
          <p:spPr>
            <a:xfrm>
              <a:off x="3190075" y="4942625"/>
              <a:ext cx="46175" cy="46425"/>
            </a:xfrm>
            <a:custGeom>
              <a:rect b="b" l="l" r="r" t="t"/>
              <a:pathLst>
                <a:path extrusionOk="0" h="1857" w="1847">
                  <a:moveTo>
                    <a:pt x="25" y="35"/>
                  </a:moveTo>
                  <a:cubicBezTo>
                    <a:pt x="59" y="1"/>
                    <a:pt x="110" y="1"/>
                    <a:pt x="143" y="35"/>
                  </a:cubicBezTo>
                  <a:lnTo>
                    <a:pt x="329" y="220"/>
                  </a:lnTo>
                  <a:cubicBezTo>
                    <a:pt x="354" y="254"/>
                    <a:pt x="354" y="305"/>
                    <a:pt x="329" y="330"/>
                  </a:cubicBezTo>
                  <a:cubicBezTo>
                    <a:pt x="295" y="364"/>
                    <a:pt x="245" y="364"/>
                    <a:pt x="219" y="330"/>
                  </a:cubicBezTo>
                  <a:lnTo>
                    <a:pt x="25" y="144"/>
                  </a:lnTo>
                  <a:cubicBezTo>
                    <a:pt x="0" y="119"/>
                    <a:pt x="0" y="68"/>
                    <a:pt x="25" y="35"/>
                  </a:cubicBezTo>
                  <a:close/>
                  <a:moveTo>
                    <a:pt x="1518" y="1527"/>
                  </a:moveTo>
                  <a:cubicBezTo>
                    <a:pt x="1552" y="1494"/>
                    <a:pt x="1602" y="1494"/>
                    <a:pt x="1628" y="1527"/>
                  </a:cubicBezTo>
                  <a:lnTo>
                    <a:pt x="1822" y="1713"/>
                  </a:lnTo>
                  <a:cubicBezTo>
                    <a:pt x="1847" y="1747"/>
                    <a:pt x="1847" y="1789"/>
                    <a:pt x="1822" y="1822"/>
                  </a:cubicBezTo>
                  <a:cubicBezTo>
                    <a:pt x="1788" y="1856"/>
                    <a:pt x="1737" y="1856"/>
                    <a:pt x="1703" y="1822"/>
                  </a:cubicBezTo>
                  <a:lnTo>
                    <a:pt x="1518" y="1637"/>
                  </a:lnTo>
                  <a:cubicBezTo>
                    <a:pt x="1493" y="1603"/>
                    <a:pt x="1493" y="1553"/>
                    <a:pt x="1518" y="15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295" name="Google Shape;1295;p65"/>
          <p:cNvGrpSpPr/>
          <p:nvPr/>
        </p:nvGrpSpPr>
        <p:grpSpPr>
          <a:xfrm>
            <a:off x="3445941" y="1505735"/>
            <a:ext cx="242191" cy="230469"/>
            <a:chOff x="3351350" y="4936850"/>
            <a:chExt cx="60950" cy="58000"/>
          </a:xfrm>
        </p:grpSpPr>
        <p:sp>
          <p:nvSpPr>
            <p:cNvPr id="1296" name="Google Shape;1296;p65"/>
            <p:cNvSpPr/>
            <p:nvPr/>
          </p:nvSpPr>
          <p:spPr>
            <a:xfrm>
              <a:off x="3374950" y="4936850"/>
              <a:ext cx="37350" cy="38175"/>
            </a:xfrm>
            <a:custGeom>
              <a:rect b="b" l="l" r="r" t="t"/>
              <a:pathLst>
                <a:path extrusionOk="0" h="1527" w="1494">
                  <a:moveTo>
                    <a:pt x="864" y="0"/>
                  </a:moveTo>
                  <a:cubicBezTo>
                    <a:pt x="717" y="0"/>
                    <a:pt x="570" y="55"/>
                    <a:pt x="456" y="164"/>
                  </a:cubicBezTo>
                  <a:lnTo>
                    <a:pt x="144" y="485"/>
                  </a:lnTo>
                  <a:cubicBezTo>
                    <a:pt x="110" y="519"/>
                    <a:pt x="110" y="569"/>
                    <a:pt x="144" y="595"/>
                  </a:cubicBezTo>
                  <a:cubicBezTo>
                    <a:pt x="157" y="611"/>
                    <a:pt x="176" y="620"/>
                    <a:pt x="196" y="620"/>
                  </a:cubicBezTo>
                  <a:cubicBezTo>
                    <a:pt x="216" y="620"/>
                    <a:pt x="237" y="611"/>
                    <a:pt x="254" y="595"/>
                  </a:cubicBezTo>
                  <a:lnTo>
                    <a:pt x="566" y="283"/>
                  </a:lnTo>
                  <a:cubicBezTo>
                    <a:pt x="646" y="202"/>
                    <a:pt x="753" y="162"/>
                    <a:pt x="861" y="162"/>
                  </a:cubicBezTo>
                  <a:cubicBezTo>
                    <a:pt x="968" y="162"/>
                    <a:pt x="1076" y="202"/>
                    <a:pt x="1156" y="283"/>
                  </a:cubicBezTo>
                  <a:cubicBezTo>
                    <a:pt x="1316" y="443"/>
                    <a:pt x="1316" y="704"/>
                    <a:pt x="1156" y="864"/>
                  </a:cubicBezTo>
                  <a:lnTo>
                    <a:pt x="777" y="1252"/>
                  </a:lnTo>
                  <a:cubicBezTo>
                    <a:pt x="692" y="1332"/>
                    <a:pt x="585" y="1373"/>
                    <a:pt x="478" y="1373"/>
                  </a:cubicBezTo>
                  <a:cubicBezTo>
                    <a:pt x="372" y="1373"/>
                    <a:pt x="266" y="1332"/>
                    <a:pt x="186" y="1252"/>
                  </a:cubicBezTo>
                  <a:cubicBezTo>
                    <a:pt x="178" y="1235"/>
                    <a:pt x="161" y="1227"/>
                    <a:pt x="152" y="1210"/>
                  </a:cubicBezTo>
                  <a:cubicBezTo>
                    <a:pt x="138" y="1191"/>
                    <a:pt x="116" y="1180"/>
                    <a:pt x="93" y="1180"/>
                  </a:cubicBezTo>
                  <a:cubicBezTo>
                    <a:pt x="76" y="1180"/>
                    <a:pt x="58" y="1187"/>
                    <a:pt x="43" y="1202"/>
                  </a:cubicBezTo>
                  <a:cubicBezTo>
                    <a:pt x="9" y="1227"/>
                    <a:pt x="1" y="1278"/>
                    <a:pt x="26" y="1311"/>
                  </a:cubicBezTo>
                  <a:cubicBezTo>
                    <a:pt x="43" y="1328"/>
                    <a:pt x="60" y="1345"/>
                    <a:pt x="77" y="1362"/>
                  </a:cubicBezTo>
                  <a:cubicBezTo>
                    <a:pt x="186" y="1472"/>
                    <a:pt x="332" y="1526"/>
                    <a:pt x="478" y="1526"/>
                  </a:cubicBezTo>
                  <a:cubicBezTo>
                    <a:pt x="625" y="1526"/>
                    <a:pt x="772" y="1472"/>
                    <a:pt x="886" y="1362"/>
                  </a:cubicBezTo>
                  <a:lnTo>
                    <a:pt x="1266" y="982"/>
                  </a:lnTo>
                  <a:cubicBezTo>
                    <a:pt x="1493" y="755"/>
                    <a:pt x="1493" y="392"/>
                    <a:pt x="1266" y="164"/>
                  </a:cubicBezTo>
                  <a:cubicBezTo>
                    <a:pt x="1156" y="55"/>
                    <a:pt x="1011" y="0"/>
                    <a:pt x="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3351350" y="4956650"/>
              <a:ext cx="37325" cy="38200"/>
            </a:xfrm>
            <a:custGeom>
              <a:rect b="b" l="l" r="r" t="t"/>
              <a:pathLst>
                <a:path extrusionOk="0" h="1528" w="1493">
                  <a:moveTo>
                    <a:pt x="1015" y="1"/>
                  </a:moveTo>
                  <a:cubicBezTo>
                    <a:pt x="869" y="1"/>
                    <a:pt x="721" y="56"/>
                    <a:pt x="607" y="165"/>
                  </a:cubicBezTo>
                  <a:lnTo>
                    <a:pt x="228" y="553"/>
                  </a:lnTo>
                  <a:cubicBezTo>
                    <a:pt x="0" y="772"/>
                    <a:pt x="0" y="1135"/>
                    <a:pt x="228" y="1363"/>
                  </a:cubicBezTo>
                  <a:cubicBezTo>
                    <a:pt x="338" y="1472"/>
                    <a:pt x="483" y="1527"/>
                    <a:pt x="630" y="1527"/>
                  </a:cubicBezTo>
                  <a:cubicBezTo>
                    <a:pt x="776" y="1527"/>
                    <a:pt x="924" y="1472"/>
                    <a:pt x="1037" y="1363"/>
                  </a:cubicBezTo>
                  <a:lnTo>
                    <a:pt x="1358" y="1042"/>
                  </a:lnTo>
                  <a:cubicBezTo>
                    <a:pt x="1383" y="1008"/>
                    <a:pt x="1383" y="966"/>
                    <a:pt x="1358" y="933"/>
                  </a:cubicBezTo>
                  <a:cubicBezTo>
                    <a:pt x="1341" y="916"/>
                    <a:pt x="1320" y="907"/>
                    <a:pt x="1299" y="907"/>
                  </a:cubicBezTo>
                  <a:cubicBezTo>
                    <a:pt x="1278" y="907"/>
                    <a:pt x="1257" y="916"/>
                    <a:pt x="1240" y="933"/>
                  </a:cubicBezTo>
                  <a:lnTo>
                    <a:pt x="928" y="1245"/>
                  </a:lnTo>
                  <a:cubicBezTo>
                    <a:pt x="848" y="1329"/>
                    <a:pt x="740" y="1371"/>
                    <a:pt x="633" y="1371"/>
                  </a:cubicBezTo>
                  <a:cubicBezTo>
                    <a:pt x="525" y="1371"/>
                    <a:pt x="418" y="1329"/>
                    <a:pt x="338" y="1245"/>
                  </a:cubicBezTo>
                  <a:cubicBezTo>
                    <a:pt x="177" y="1084"/>
                    <a:pt x="177" y="823"/>
                    <a:pt x="338" y="663"/>
                  </a:cubicBezTo>
                  <a:lnTo>
                    <a:pt x="725" y="275"/>
                  </a:lnTo>
                  <a:cubicBezTo>
                    <a:pt x="806" y="195"/>
                    <a:pt x="911" y="155"/>
                    <a:pt x="1016" y="155"/>
                  </a:cubicBezTo>
                  <a:cubicBezTo>
                    <a:pt x="1122" y="155"/>
                    <a:pt x="1227" y="195"/>
                    <a:pt x="1307" y="275"/>
                  </a:cubicBezTo>
                  <a:cubicBezTo>
                    <a:pt x="1324" y="292"/>
                    <a:pt x="1333" y="300"/>
                    <a:pt x="1341" y="317"/>
                  </a:cubicBezTo>
                  <a:cubicBezTo>
                    <a:pt x="1355" y="336"/>
                    <a:pt x="1377" y="347"/>
                    <a:pt x="1400" y="347"/>
                  </a:cubicBezTo>
                  <a:cubicBezTo>
                    <a:pt x="1418" y="347"/>
                    <a:pt x="1436" y="340"/>
                    <a:pt x="1451" y="325"/>
                  </a:cubicBezTo>
                  <a:cubicBezTo>
                    <a:pt x="1484" y="300"/>
                    <a:pt x="1493" y="250"/>
                    <a:pt x="1468" y="216"/>
                  </a:cubicBezTo>
                  <a:cubicBezTo>
                    <a:pt x="1451" y="199"/>
                    <a:pt x="1434" y="182"/>
                    <a:pt x="1417" y="165"/>
                  </a:cubicBezTo>
                  <a:cubicBezTo>
                    <a:pt x="1307" y="56"/>
                    <a:pt x="1162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sp>
        <p:nvSpPr>
          <p:cNvPr id="1298" name="Google Shape;1298;p65"/>
          <p:cNvSpPr/>
          <p:nvPr/>
        </p:nvSpPr>
        <p:spPr>
          <a:xfrm>
            <a:off x="4845088" y="1558277"/>
            <a:ext cx="125764" cy="125764"/>
          </a:xfrm>
          <a:custGeom>
            <a:rect b="b" l="l" r="r" t="t"/>
            <a:pathLst>
              <a:path extrusionOk="0" h="1266" w="1266">
                <a:moveTo>
                  <a:pt x="177" y="0"/>
                </a:moveTo>
                <a:cubicBezTo>
                  <a:pt x="76" y="0"/>
                  <a:pt x="0" y="84"/>
                  <a:pt x="0" y="186"/>
                </a:cubicBezTo>
                <a:lnTo>
                  <a:pt x="0" y="1080"/>
                </a:lnTo>
                <a:cubicBezTo>
                  <a:pt x="0" y="1181"/>
                  <a:pt x="76" y="1265"/>
                  <a:pt x="177" y="1265"/>
                </a:cubicBezTo>
                <a:lnTo>
                  <a:pt x="1080" y="1265"/>
                </a:lnTo>
                <a:cubicBezTo>
                  <a:pt x="1181" y="1265"/>
                  <a:pt x="1265" y="1181"/>
                  <a:pt x="1265" y="1080"/>
                </a:cubicBezTo>
                <a:lnTo>
                  <a:pt x="1265" y="186"/>
                </a:lnTo>
                <a:cubicBezTo>
                  <a:pt x="1265" y="84"/>
                  <a:pt x="1181" y="0"/>
                  <a:pt x="1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99" name="Google Shape;1299;p65"/>
          <p:cNvSpPr/>
          <p:nvPr/>
        </p:nvSpPr>
        <p:spPr>
          <a:xfrm>
            <a:off x="4174835" y="1558277"/>
            <a:ext cx="125764" cy="125764"/>
          </a:xfrm>
          <a:custGeom>
            <a:rect b="b" l="l" r="r" t="t"/>
            <a:pathLst>
              <a:path extrusionOk="0" h="1266" w="1266">
                <a:moveTo>
                  <a:pt x="1" y="186"/>
                </a:moveTo>
                <a:cubicBezTo>
                  <a:pt x="1" y="84"/>
                  <a:pt x="77" y="0"/>
                  <a:pt x="178" y="0"/>
                </a:cubicBezTo>
                <a:lnTo>
                  <a:pt x="1080" y="0"/>
                </a:lnTo>
                <a:cubicBezTo>
                  <a:pt x="1181" y="0"/>
                  <a:pt x="1266" y="84"/>
                  <a:pt x="1266" y="186"/>
                </a:cubicBezTo>
                <a:lnTo>
                  <a:pt x="1266" y="1080"/>
                </a:lnTo>
                <a:cubicBezTo>
                  <a:pt x="1266" y="1181"/>
                  <a:pt x="1181" y="1265"/>
                  <a:pt x="1080" y="1265"/>
                </a:cubicBezTo>
                <a:lnTo>
                  <a:pt x="178" y="1265"/>
                </a:lnTo>
                <a:cubicBezTo>
                  <a:pt x="77" y="1265"/>
                  <a:pt x="1" y="1181"/>
                  <a:pt x="1" y="1080"/>
                </a:cubicBezTo>
                <a:close/>
                <a:moveTo>
                  <a:pt x="178" y="160"/>
                </a:moveTo>
                <a:cubicBezTo>
                  <a:pt x="169" y="160"/>
                  <a:pt x="153" y="169"/>
                  <a:pt x="153" y="186"/>
                </a:cubicBezTo>
                <a:lnTo>
                  <a:pt x="153" y="1080"/>
                </a:lnTo>
                <a:cubicBezTo>
                  <a:pt x="153" y="1096"/>
                  <a:pt x="169" y="1105"/>
                  <a:pt x="178" y="1105"/>
                </a:cubicBezTo>
                <a:lnTo>
                  <a:pt x="1080" y="1105"/>
                </a:lnTo>
                <a:cubicBezTo>
                  <a:pt x="1089" y="1105"/>
                  <a:pt x="1106" y="1096"/>
                  <a:pt x="1106" y="1080"/>
                </a:cubicBezTo>
                <a:lnTo>
                  <a:pt x="1106" y="186"/>
                </a:lnTo>
                <a:cubicBezTo>
                  <a:pt x="1106" y="169"/>
                  <a:pt x="1089" y="160"/>
                  <a:pt x="1080" y="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00" name="Google Shape;1300;p65"/>
          <p:cNvSpPr/>
          <p:nvPr/>
        </p:nvSpPr>
        <p:spPr>
          <a:xfrm>
            <a:off x="5494281" y="1506321"/>
            <a:ext cx="167686" cy="219541"/>
          </a:xfrm>
          <a:custGeom>
            <a:rect b="b" l="l" r="r" t="t"/>
            <a:pathLst>
              <a:path extrusionOk="0" h="2210" w="1688">
                <a:moveTo>
                  <a:pt x="895" y="17"/>
                </a:moveTo>
                <a:cubicBezTo>
                  <a:pt x="878" y="9"/>
                  <a:pt x="861" y="0"/>
                  <a:pt x="844" y="0"/>
                </a:cubicBezTo>
                <a:cubicBezTo>
                  <a:pt x="819" y="0"/>
                  <a:pt x="802" y="9"/>
                  <a:pt x="785" y="17"/>
                </a:cubicBezTo>
                <a:lnTo>
                  <a:pt x="439" y="363"/>
                </a:lnTo>
                <a:cubicBezTo>
                  <a:pt x="431" y="380"/>
                  <a:pt x="422" y="397"/>
                  <a:pt x="422" y="413"/>
                </a:cubicBezTo>
                <a:cubicBezTo>
                  <a:pt x="422" y="439"/>
                  <a:pt x="431" y="456"/>
                  <a:pt x="439" y="473"/>
                </a:cubicBezTo>
                <a:cubicBezTo>
                  <a:pt x="456" y="489"/>
                  <a:pt x="481" y="498"/>
                  <a:pt x="498" y="498"/>
                </a:cubicBezTo>
                <a:cubicBezTo>
                  <a:pt x="515" y="498"/>
                  <a:pt x="540" y="489"/>
                  <a:pt x="557" y="473"/>
                </a:cubicBezTo>
                <a:lnTo>
                  <a:pt x="760" y="270"/>
                </a:lnTo>
                <a:lnTo>
                  <a:pt x="760" y="1392"/>
                </a:lnTo>
                <a:cubicBezTo>
                  <a:pt x="760" y="1417"/>
                  <a:pt x="768" y="1434"/>
                  <a:pt x="785" y="1451"/>
                </a:cubicBezTo>
                <a:cubicBezTo>
                  <a:pt x="802" y="1468"/>
                  <a:pt x="819" y="1476"/>
                  <a:pt x="844" y="1476"/>
                </a:cubicBezTo>
                <a:cubicBezTo>
                  <a:pt x="861" y="1476"/>
                  <a:pt x="878" y="1468"/>
                  <a:pt x="895" y="1451"/>
                </a:cubicBezTo>
                <a:cubicBezTo>
                  <a:pt x="911" y="1434"/>
                  <a:pt x="920" y="1417"/>
                  <a:pt x="920" y="1392"/>
                </a:cubicBezTo>
                <a:lnTo>
                  <a:pt x="920" y="270"/>
                </a:lnTo>
                <a:lnTo>
                  <a:pt x="1131" y="473"/>
                </a:lnTo>
                <a:cubicBezTo>
                  <a:pt x="1131" y="481"/>
                  <a:pt x="1139" y="489"/>
                  <a:pt x="1156" y="489"/>
                </a:cubicBezTo>
                <a:cubicBezTo>
                  <a:pt x="1164" y="498"/>
                  <a:pt x="1173" y="498"/>
                  <a:pt x="1181" y="498"/>
                </a:cubicBezTo>
                <a:cubicBezTo>
                  <a:pt x="1190" y="498"/>
                  <a:pt x="1207" y="498"/>
                  <a:pt x="1215" y="489"/>
                </a:cubicBezTo>
                <a:cubicBezTo>
                  <a:pt x="1223" y="489"/>
                  <a:pt x="1232" y="481"/>
                  <a:pt x="1240" y="473"/>
                </a:cubicBezTo>
                <a:cubicBezTo>
                  <a:pt x="1249" y="473"/>
                  <a:pt x="1257" y="456"/>
                  <a:pt x="1257" y="447"/>
                </a:cubicBezTo>
                <a:cubicBezTo>
                  <a:pt x="1266" y="439"/>
                  <a:pt x="1266" y="430"/>
                  <a:pt x="1266" y="422"/>
                </a:cubicBezTo>
                <a:cubicBezTo>
                  <a:pt x="1266" y="405"/>
                  <a:pt x="1257" y="397"/>
                  <a:pt x="1257" y="388"/>
                </a:cubicBezTo>
                <a:cubicBezTo>
                  <a:pt x="1249" y="380"/>
                  <a:pt x="1249" y="371"/>
                  <a:pt x="1240" y="363"/>
                </a:cubicBezTo>
                <a:close/>
                <a:moveTo>
                  <a:pt x="152" y="919"/>
                </a:moveTo>
                <a:cubicBezTo>
                  <a:pt x="152" y="911"/>
                  <a:pt x="161" y="903"/>
                  <a:pt x="161" y="903"/>
                </a:cubicBezTo>
                <a:cubicBezTo>
                  <a:pt x="169" y="894"/>
                  <a:pt x="178" y="894"/>
                  <a:pt x="178" y="894"/>
                </a:cubicBezTo>
                <a:lnTo>
                  <a:pt x="448" y="894"/>
                </a:lnTo>
                <a:cubicBezTo>
                  <a:pt x="464" y="894"/>
                  <a:pt x="490" y="886"/>
                  <a:pt x="498" y="869"/>
                </a:cubicBezTo>
                <a:cubicBezTo>
                  <a:pt x="515" y="852"/>
                  <a:pt x="524" y="835"/>
                  <a:pt x="524" y="810"/>
                </a:cubicBezTo>
                <a:cubicBezTo>
                  <a:pt x="524" y="793"/>
                  <a:pt x="515" y="776"/>
                  <a:pt x="498" y="759"/>
                </a:cubicBezTo>
                <a:cubicBezTo>
                  <a:pt x="490" y="742"/>
                  <a:pt x="464" y="734"/>
                  <a:pt x="448" y="734"/>
                </a:cubicBezTo>
                <a:lnTo>
                  <a:pt x="178" y="734"/>
                </a:lnTo>
                <a:cubicBezTo>
                  <a:pt x="136" y="734"/>
                  <a:pt x="85" y="751"/>
                  <a:pt x="51" y="785"/>
                </a:cubicBezTo>
                <a:cubicBezTo>
                  <a:pt x="18" y="827"/>
                  <a:pt x="1" y="869"/>
                  <a:pt x="1" y="919"/>
                </a:cubicBezTo>
                <a:lnTo>
                  <a:pt x="1" y="2024"/>
                </a:lnTo>
                <a:cubicBezTo>
                  <a:pt x="1" y="2125"/>
                  <a:pt x="77" y="2210"/>
                  <a:pt x="178" y="2210"/>
                </a:cubicBezTo>
                <a:lnTo>
                  <a:pt x="1502" y="2210"/>
                </a:lnTo>
                <a:cubicBezTo>
                  <a:pt x="1544" y="2210"/>
                  <a:pt x="1594" y="2193"/>
                  <a:pt x="1628" y="2159"/>
                </a:cubicBezTo>
                <a:cubicBezTo>
                  <a:pt x="1662" y="2125"/>
                  <a:pt x="1687" y="2075"/>
                  <a:pt x="1687" y="2024"/>
                </a:cubicBezTo>
                <a:lnTo>
                  <a:pt x="1687" y="919"/>
                </a:lnTo>
                <a:cubicBezTo>
                  <a:pt x="1687" y="869"/>
                  <a:pt x="1662" y="827"/>
                  <a:pt x="1628" y="785"/>
                </a:cubicBezTo>
                <a:cubicBezTo>
                  <a:pt x="1594" y="751"/>
                  <a:pt x="1544" y="734"/>
                  <a:pt x="1502" y="734"/>
                </a:cubicBezTo>
                <a:lnTo>
                  <a:pt x="1232" y="734"/>
                </a:lnTo>
                <a:cubicBezTo>
                  <a:pt x="1215" y="734"/>
                  <a:pt x="1198" y="742"/>
                  <a:pt x="1181" y="759"/>
                </a:cubicBezTo>
                <a:cubicBezTo>
                  <a:pt x="1164" y="776"/>
                  <a:pt x="1156" y="793"/>
                  <a:pt x="1156" y="810"/>
                </a:cubicBezTo>
                <a:cubicBezTo>
                  <a:pt x="1156" y="835"/>
                  <a:pt x="1164" y="852"/>
                  <a:pt x="1181" y="869"/>
                </a:cubicBezTo>
                <a:cubicBezTo>
                  <a:pt x="1198" y="886"/>
                  <a:pt x="1215" y="894"/>
                  <a:pt x="1232" y="894"/>
                </a:cubicBezTo>
                <a:lnTo>
                  <a:pt x="1502" y="894"/>
                </a:lnTo>
                <a:cubicBezTo>
                  <a:pt x="1502" y="894"/>
                  <a:pt x="1510" y="894"/>
                  <a:pt x="1519" y="903"/>
                </a:cubicBezTo>
                <a:cubicBezTo>
                  <a:pt x="1519" y="903"/>
                  <a:pt x="1527" y="911"/>
                  <a:pt x="1527" y="919"/>
                </a:cubicBezTo>
                <a:lnTo>
                  <a:pt x="1527" y="2024"/>
                </a:lnTo>
                <a:cubicBezTo>
                  <a:pt x="1527" y="2033"/>
                  <a:pt x="1519" y="2041"/>
                  <a:pt x="1519" y="2041"/>
                </a:cubicBezTo>
                <a:cubicBezTo>
                  <a:pt x="1510" y="2049"/>
                  <a:pt x="1502" y="2049"/>
                  <a:pt x="1502" y="2049"/>
                </a:cubicBezTo>
                <a:lnTo>
                  <a:pt x="178" y="2049"/>
                </a:lnTo>
                <a:cubicBezTo>
                  <a:pt x="178" y="2049"/>
                  <a:pt x="169" y="2049"/>
                  <a:pt x="161" y="2041"/>
                </a:cubicBezTo>
                <a:cubicBezTo>
                  <a:pt x="161" y="2041"/>
                  <a:pt x="152" y="2033"/>
                  <a:pt x="152" y="20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01" name="Google Shape;1301;p65"/>
          <p:cNvSpPr/>
          <p:nvPr/>
        </p:nvSpPr>
        <p:spPr>
          <a:xfrm>
            <a:off x="6153607" y="1532249"/>
            <a:ext cx="188547" cy="175236"/>
          </a:xfrm>
          <a:custGeom>
            <a:rect b="b" l="l" r="r" t="t"/>
            <a:pathLst>
              <a:path extrusionOk="0" h="1764" w="1898">
                <a:moveTo>
                  <a:pt x="987" y="161"/>
                </a:moveTo>
                <a:cubicBezTo>
                  <a:pt x="675" y="161"/>
                  <a:pt x="540" y="330"/>
                  <a:pt x="540" y="456"/>
                </a:cubicBezTo>
                <a:cubicBezTo>
                  <a:pt x="540" y="498"/>
                  <a:pt x="549" y="532"/>
                  <a:pt x="557" y="566"/>
                </a:cubicBezTo>
                <a:cubicBezTo>
                  <a:pt x="574" y="608"/>
                  <a:pt x="557" y="650"/>
                  <a:pt x="515" y="667"/>
                </a:cubicBezTo>
                <a:cubicBezTo>
                  <a:pt x="481" y="684"/>
                  <a:pt x="430" y="667"/>
                  <a:pt x="414" y="625"/>
                </a:cubicBezTo>
                <a:cubicBezTo>
                  <a:pt x="388" y="574"/>
                  <a:pt x="380" y="524"/>
                  <a:pt x="380" y="456"/>
                </a:cubicBezTo>
                <a:cubicBezTo>
                  <a:pt x="380" y="212"/>
                  <a:pt x="616" y="1"/>
                  <a:pt x="987" y="1"/>
                </a:cubicBezTo>
                <a:cubicBezTo>
                  <a:pt x="1189" y="1"/>
                  <a:pt x="1383" y="85"/>
                  <a:pt x="1493" y="161"/>
                </a:cubicBezTo>
                <a:cubicBezTo>
                  <a:pt x="1535" y="178"/>
                  <a:pt x="1544" y="228"/>
                  <a:pt x="1518" y="271"/>
                </a:cubicBezTo>
                <a:cubicBezTo>
                  <a:pt x="1493" y="304"/>
                  <a:pt x="1442" y="313"/>
                  <a:pt x="1409" y="287"/>
                </a:cubicBezTo>
                <a:cubicBezTo>
                  <a:pt x="1307" y="228"/>
                  <a:pt x="1147" y="161"/>
                  <a:pt x="987" y="161"/>
                </a:cubicBezTo>
                <a:close/>
                <a:moveTo>
                  <a:pt x="1426" y="945"/>
                </a:moveTo>
                <a:lnTo>
                  <a:pt x="1822" y="945"/>
                </a:lnTo>
                <a:cubicBezTo>
                  <a:pt x="1864" y="945"/>
                  <a:pt x="1898" y="911"/>
                  <a:pt x="1898" y="869"/>
                </a:cubicBezTo>
                <a:cubicBezTo>
                  <a:pt x="1898" y="827"/>
                  <a:pt x="1864" y="793"/>
                  <a:pt x="1822" y="793"/>
                </a:cubicBezTo>
                <a:lnTo>
                  <a:pt x="1054" y="793"/>
                </a:lnTo>
                <a:lnTo>
                  <a:pt x="1046" y="793"/>
                </a:lnTo>
                <a:lnTo>
                  <a:pt x="76" y="793"/>
                </a:lnTo>
                <a:cubicBezTo>
                  <a:pt x="34" y="793"/>
                  <a:pt x="0" y="827"/>
                  <a:pt x="0" y="869"/>
                </a:cubicBezTo>
                <a:cubicBezTo>
                  <a:pt x="0" y="911"/>
                  <a:pt x="34" y="945"/>
                  <a:pt x="76" y="945"/>
                </a:cubicBezTo>
                <a:lnTo>
                  <a:pt x="1046" y="945"/>
                </a:lnTo>
                <a:cubicBezTo>
                  <a:pt x="1164" y="979"/>
                  <a:pt x="1265" y="1021"/>
                  <a:pt x="1333" y="1072"/>
                </a:cubicBezTo>
                <a:cubicBezTo>
                  <a:pt x="1400" y="1131"/>
                  <a:pt x="1434" y="1198"/>
                  <a:pt x="1434" y="1274"/>
                </a:cubicBezTo>
                <a:cubicBezTo>
                  <a:pt x="1434" y="1350"/>
                  <a:pt x="1409" y="1426"/>
                  <a:pt x="1333" y="1493"/>
                </a:cubicBezTo>
                <a:cubicBezTo>
                  <a:pt x="1265" y="1552"/>
                  <a:pt x="1130" y="1603"/>
                  <a:pt x="911" y="1603"/>
                </a:cubicBezTo>
                <a:cubicBezTo>
                  <a:pt x="700" y="1603"/>
                  <a:pt x="540" y="1527"/>
                  <a:pt x="464" y="1451"/>
                </a:cubicBezTo>
                <a:cubicBezTo>
                  <a:pt x="430" y="1426"/>
                  <a:pt x="380" y="1426"/>
                  <a:pt x="355" y="1460"/>
                </a:cubicBezTo>
                <a:cubicBezTo>
                  <a:pt x="321" y="1485"/>
                  <a:pt x="321" y="1535"/>
                  <a:pt x="355" y="1569"/>
                </a:cubicBezTo>
                <a:cubicBezTo>
                  <a:pt x="464" y="1679"/>
                  <a:pt x="667" y="1763"/>
                  <a:pt x="911" y="1763"/>
                </a:cubicBezTo>
                <a:cubicBezTo>
                  <a:pt x="1156" y="1763"/>
                  <a:pt x="1324" y="1704"/>
                  <a:pt x="1442" y="1611"/>
                </a:cubicBezTo>
                <a:cubicBezTo>
                  <a:pt x="1552" y="1510"/>
                  <a:pt x="1594" y="1392"/>
                  <a:pt x="1594" y="1274"/>
                </a:cubicBezTo>
                <a:cubicBezTo>
                  <a:pt x="1594" y="1139"/>
                  <a:pt x="1527" y="1030"/>
                  <a:pt x="1434" y="954"/>
                </a:cubicBezTo>
                <a:cubicBezTo>
                  <a:pt x="1434" y="954"/>
                  <a:pt x="1426" y="945"/>
                  <a:pt x="1426" y="9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1302" name="Google Shape;1302;p65"/>
          <p:cNvGrpSpPr/>
          <p:nvPr/>
        </p:nvGrpSpPr>
        <p:grpSpPr>
          <a:xfrm>
            <a:off x="6823601" y="1547955"/>
            <a:ext cx="199475" cy="146725"/>
            <a:chOff x="4201375" y="4947475"/>
            <a:chExt cx="50200" cy="36925"/>
          </a:xfrm>
        </p:grpSpPr>
        <p:sp>
          <p:nvSpPr>
            <p:cNvPr id="1303" name="Google Shape;1303;p65"/>
            <p:cNvSpPr/>
            <p:nvPr/>
          </p:nvSpPr>
          <p:spPr>
            <a:xfrm>
              <a:off x="4201375" y="4948750"/>
              <a:ext cx="47475" cy="35650"/>
            </a:xfrm>
            <a:custGeom>
              <a:rect b="b" l="l" r="r" t="t"/>
              <a:pathLst>
                <a:path extrusionOk="0" h="1426" w="1899">
                  <a:moveTo>
                    <a:pt x="77" y="1"/>
                  </a:moveTo>
                  <a:cubicBezTo>
                    <a:pt x="34" y="1"/>
                    <a:pt x="1" y="34"/>
                    <a:pt x="1" y="76"/>
                  </a:cubicBezTo>
                  <a:cubicBezTo>
                    <a:pt x="1" y="119"/>
                    <a:pt x="34" y="161"/>
                    <a:pt x="77" y="161"/>
                  </a:cubicBezTo>
                  <a:lnTo>
                    <a:pt x="1131" y="161"/>
                  </a:lnTo>
                  <a:cubicBezTo>
                    <a:pt x="1181" y="161"/>
                    <a:pt x="1215" y="119"/>
                    <a:pt x="1215" y="76"/>
                  </a:cubicBezTo>
                  <a:cubicBezTo>
                    <a:pt x="1215" y="34"/>
                    <a:pt x="1181" y="1"/>
                    <a:pt x="1131" y="1"/>
                  </a:cubicBezTo>
                  <a:close/>
                  <a:moveTo>
                    <a:pt x="608" y="633"/>
                  </a:moveTo>
                  <a:cubicBezTo>
                    <a:pt x="566" y="633"/>
                    <a:pt x="532" y="667"/>
                    <a:pt x="532" y="709"/>
                  </a:cubicBezTo>
                  <a:cubicBezTo>
                    <a:pt x="532" y="751"/>
                    <a:pt x="566" y="793"/>
                    <a:pt x="608" y="793"/>
                  </a:cubicBezTo>
                  <a:lnTo>
                    <a:pt x="1822" y="793"/>
                  </a:lnTo>
                  <a:cubicBezTo>
                    <a:pt x="1864" y="793"/>
                    <a:pt x="1898" y="751"/>
                    <a:pt x="1898" y="709"/>
                  </a:cubicBezTo>
                  <a:cubicBezTo>
                    <a:pt x="1898" y="667"/>
                    <a:pt x="1864" y="633"/>
                    <a:pt x="1822" y="633"/>
                  </a:cubicBezTo>
                  <a:close/>
                  <a:moveTo>
                    <a:pt x="608" y="1265"/>
                  </a:moveTo>
                  <a:cubicBezTo>
                    <a:pt x="566" y="1265"/>
                    <a:pt x="532" y="1299"/>
                    <a:pt x="532" y="1341"/>
                  </a:cubicBezTo>
                  <a:cubicBezTo>
                    <a:pt x="532" y="1384"/>
                    <a:pt x="566" y="1426"/>
                    <a:pt x="608" y="1426"/>
                  </a:cubicBezTo>
                  <a:lnTo>
                    <a:pt x="1822" y="1426"/>
                  </a:lnTo>
                  <a:cubicBezTo>
                    <a:pt x="1864" y="1426"/>
                    <a:pt x="1898" y="1384"/>
                    <a:pt x="1898" y="1341"/>
                  </a:cubicBezTo>
                  <a:cubicBezTo>
                    <a:pt x="1898" y="1299"/>
                    <a:pt x="1864" y="1265"/>
                    <a:pt x="1822" y="1265"/>
                  </a:cubicBezTo>
                  <a:close/>
                  <a:moveTo>
                    <a:pt x="212" y="684"/>
                  </a:moveTo>
                  <a:cubicBezTo>
                    <a:pt x="212" y="743"/>
                    <a:pt x="161" y="793"/>
                    <a:pt x="110" y="793"/>
                  </a:cubicBezTo>
                  <a:cubicBezTo>
                    <a:pt x="51" y="793"/>
                    <a:pt x="1" y="743"/>
                    <a:pt x="1" y="684"/>
                  </a:cubicBezTo>
                  <a:cubicBezTo>
                    <a:pt x="1" y="625"/>
                    <a:pt x="51" y="582"/>
                    <a:pt x="110" y="582"/>
                  </a:cubicBezTo>
                  <a:cubicBezTo>
                    <a:pt x="161" y="582"/>
                    <a:pt x="212" y="625"/>
                    <a:pt x="212" y="684"/>
                  </a:cubicBezTo>
                  <a:close/>
                  <a:moveTo>
                    <a:pt x="110" y="1426"/>
                  </a:moveTo>
                  <a:cubicBezTo>
                    <a:pt x="161" y="1426"/>
                    <a:pt x="212" y="1375"/>
                    <a:pt x="212" y="1316"/>
                  </a:cubicBezTo>
                  <a:cubicBezTo>
                    <a:pt x="212" y="1257"/>
                    <a:pt x="161" y="1215"/>
                    <a:pt x="110" y="1215"/>
                  </a:cubicBezTo>
                  <a:cubicBezTo>
                    <a:pt x="51" y="1215"/>
                    <a:pt x="1" y="1257"/>
                    <a:pt x="1" y="1316"/>
                  </a:cubicBezTo>
                  <a:cubicBezTo>
                    <a:pt x="1" y="1375"/>
                    <a:pt x="51" y="1426"/>
                    <a:pt x="110" y="1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04" name="Google Shape;1304;p65"/>
            <p:cNvSpPr/>
            <p:nvPr/>
          </p:nvSpPr>
          <p:spPr>
            <a:xfrm>
              <a:off x="4238075" y="4947475"/>
              <a:ext cx="13500" cy="7775"/>
            </a:xfrm>
            <a:custGeom>
              <a:rect b="b" l="l" r="r" t="t"/>
              <a:pathLst>
                <a:path extrusionOk="0" h="311" w="540">
                  <a:moveTo>
                    <a:pt x="34" y="1"/>
                  </a:moveTo>
                  <a:cubicBezTo>
                    <a:pt x="8" y="1"/>
                    <a:pt x="0" y="26"/>
                    <a:pt x="17" y="43"/>
                  </a:cubicBezTo>
                  <a:lnTo>
                    <a:pt x="253" y="304"/>
                  </a:lnTo>
                  <a:cubicBezTo>
                    <a:pt x="257" y="309"/>
                    <a:pt x="264" y="311"/>
                    <a:pt x="271" y="311"/>
                  </a:cubicBezTo>
                  <a:cubicBezTo>
                    <a:pt x="278" y="311"/>
                    <a:pt x="287" y="309"/>
                    <a:pt x="295" y="304"/>
                  </a:cubicBezTo>
                  <a:lnTo>
                    <a:pt x="531" y="43"/>
                  </a:lnTo>
                  <a:cubicBezTo>
                    <a:pt x="540" y="26"/>
                    <a:pt x="531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sp>
        <p:nvSpPr>
          <p:cNvPr id="1305" name="Google Shape;1305;p65"/>
          <p:cNvSpPr/>
          <p:nvPr/>
        </p:nvSpPr>
        <p:spPr>
          <a:xfrm>
            <a:off x="2152551" y="2186509"/>
            <a:ext cx="155964" cy="209607"/>
          </a:xfrm>
          <a:custGeom>
            <a:rect b="b" l="l" r="r" t="t"/>
            <a:pathLst>
              <a:path extrusionOk="0" h="2110" w="1570">
                <a:moveTo>
                  <a:pt x="338" y="9"/>
                </a:moveTo>
                <a:cubicBezTo>
                  <a:pt x="363" y="26"/>
                  <a:pt x="380" y="51"/>
                  <a:pt x="380" y="77"/>
                </a:cubicBezTo>
                <a:lnTo>
                  <a:pt x="380" y="743"/>
                </a:lnTo>
                <a:lnTo>
                  <a:pt x="507" y="743"/>
                </a:lnTo>
                <a:cubicBezTo>
                  <a:pt x="557" y="743"/>
                  <a:pt x="591" y="777"/>
                  <a:pt x="591" y="819"/>
                </a:cubicBezTo>
                <a:cubicBezTo>
                  <a:pt x="591" y="861"/>
                  <a:pt x="557" y="895"/>
                  <a:pt x="507" y="895"/>
                </a:cubicBezTo>
                <a:lnTo>
                  <a:pt x="85" y="895"/>
                </a:lnTo>
                <a:cubicBezTo>
                  <a:pt x="43" y="895"/>
                  <a:pt x="9" y="861"/>
                  <a:pt x="9" y="819"/>
                </a:cubicBezTo>
                <a:cubicBezTo>
                  <a:pt x="9" y="777"/>
                  <a:pt x="43" y="743"/>
                  <a:pt x="85" y="743"/>
                </a:cubicBezTo>
                <a:lnTo>
                  <a:pt x="220" y="743"/>
                </a:lnTo>
                <a:lnTo>
                  <a:pt x="220" y="220"/>
                </a:lnTo>
                <a:lnTo>
                  <a:pt x="127" y="279"/>
                </a:lnTo>
                <a:cubicBezTo>
                  <a:pt x="94" y="304"/>
                  <a:pt x="43" y="288"/>
                  <a:pt x="18" y="254"/>
                </a:cubicBezTo>
                <a:cubicBezTo>
                  <a:pt x="1" y="220"/>
                  <a:pt x="9" y="169"/>
                  <a:pt x="43" y="144"/>
                </a:cubicBezTo>
                <a:lnTo>
                  <a:pt x="254" y="9"/>
                </a:lnTo>
                <a:cubicBezTo>
                  <a:pt x="279" y="1"/>
                  <a:pt x="313" y="1"/>
                  <a:pt x="338" y="9"/>
                </a:cubicBezTo>
                <a:close/>
                <a:moveTo>
                  <a:pt x="853" y="608"/>
                </a:moveTo>
                <a:cubicBezTo>
                  <a:pt x="853" y="566"/>
                  <a:pt x="886" y="532"/>
                  <a:pt x="928" y="532"/>
                </a:cubicBezTo>
                <a:lnTo>
                  <a:pt x="1485" y="532"/>
                </a:lnTo>
                <a:cubicBezTo>
                  <a:pt x="1519" y="532"/>
                  <a:pt x="1544" y="549"/>
                  <a:pt x="1552" y="574"/>
                </a:cubicBezTo>
                <a:cubicBezTo>
                  <a:pt x="1569" y="608"/>
                  <a:pt x="1561" y="642"/>
                  <a:pt x="1536" y="667"/>
                </a:cubicBezTo>
                <a:lnTo>
                  <a:pt x="1249" y="954"/>
                </a:lnTo>
                <a:cubicBezTo>
                  <a:pt x="1308" y="971"/>
                  <a:pt x="1358" y="979"/>
                  <a:pt x="1401" y="1004"/>
                </a:cubicBezTo>
                <a:cubicBezTo>
                  <a:pt x="1502" y="1055"/>
                  <a:pt x="1561" y="1139"/>
                  <a:pt x="1561" y="1266"/>
                </a:cubicBezTo>
                <a:cubicBezTo>
                  <a:pt x="1561" y="1367"/>
                  <a:pt x="1510" y="1443"/>
                  <a:pt x="1443" y="1502"/>
                </a:cubicBezTo>
                <a:cubicBezTo>
                  <a:pt x="1367" y="1552"/>
                  <a:pt x="1274" y="1586"/>
                  <a:pt x="1173" y="1586"/>
                </a:cubicBezTo>
                <a:cubicBezTo>
                  <a:pt x="1030" y="1586"/>
                  <a:pt x="937" y="1527"/>
                  <a:pt x="895" y="1502"/>
                </a:cubicBezTo>
                <a:cubicBezTo>
                  <a:pt x="853" y="1485"/>
                  <a:pt x="844" y="1434"/>
                  <a:pt x="861" y="1392"/>
                </a:cubicBezTo>
                <a:cubicBezTo>
                  <a:pt x="886" y="1359"/>
                  <a:pt x="937" y="1342"/>
                  <a:pt x="971" y="1367"/>
                </a:cubicBezTo>
                <a:cubicBezTo>
                  <a:pt x="1004" y="1384"/>
                  <a:pt x="1072" y="1426"/>
                  <a:pt x="1173" y="1426"/>
                </a:cubicBezTo>
                <a:cubicBezTo>
                  <a:pt x="1240" y="1426"/>
                  <a:pt x="1308" y="1401"/>
                  <a:pt x="1342" y="1375"/>
                </a:cubicBezTo>
                <a:cubicBezTo>
                  <a:pt x="1384" y="1342"/>
                  <a:pt x="1401" y="1308"/>
                  <a:pt x="1401" y="1266"/>
                </a:cubicBezTo>
                <a:cubicBezTo>
                  <a:pt x="1401" y="1207"/>
                  <a:pt x="1384" y="1173"/>
                  <a:pt x="1333" y="1148"/>
                </a:cubicBezTo>
                <a:cubicBezTo>
                  <a:pt x="1274" y="1114"/>
                  <a:pt x="1181" y="1097"/>
                  <a:pt x="1072" y="1097"/>
                </a:cubicBezTo>
                <a:cubicBezTo>
                  <a:pt x="1038" y="1097"/>
                  <a:pt x="1013" y="1080"/>
                  <a:pt x="996" y="1055"/>
                </a:cubicBezTo>
                <a:cubicBezTo>
                  <a:pt x="987" y="1021"/>
                  <a:pt x="987" y="987"/>
                  <a:pt x="1013" y="962"/>
                </a:cubicBezTo>
                <a:lnTo>
                  <a:pt x="1291" y="684"/>
                </a:lnTo>
                <a:lnTo>
                  <a:pt x="928" y="684"/>
                </a:lnTo>
                <a:cubicBezTo>
                  <a:pt x="886" y="684"/>
                  <a:pt x="853" y="650"/>
                  <a:pt x="853" y="608"/>
                </a:cubicBezTo>
                <a:close/>
                <a:moveTo>
                  <a:pt x="313" y="1392"/>
                </a:moveTo>
                <a:cubicBezTo>
                  <a:pt x="254" y="1384"/>
                  <a:pt x="186" y="1418"/>
                  <a:pt x="161" y="1485"/>
                </a:cubicBezTo>
                <a:cubicBezTo>
                  <a:pt x="144" y="1519"/>
                  <a:pt x="94" y="1536"/>
                  <a:pt x="60" y="1519"/>
                </a:cubicBezTo>
                <a:cubicBezTo>
                  <a:pt x="18" y="1502"/>
                  <a:pt x="1" y="1460"/>
                  <a:pt x="18" y="1418"/>
                </a:cubicBezTo>
                <a:cubicBezTo>
                  <a:pt x="77" y="1283"/>
                  <a:pt x="212" y="1224"/>
                  <a:pt x="330" y="1240"/>
                </a:cubicBezTo>
                <a:cubicBezTo>
                  <a:pt x="389" y="1240"/>
                  <a:pt x="448" y="1266"/>
                  <a:pt x="498" y="1316"/>
                </a:cubicBezTo>
                <a:cubicBezTo>
                  <a:pt x="540" y="1359"/>
                  <a:pt x="566" y="1426"/>
                  <a:pt x="566" y="1502"/>
                </a:cubicBezTo>
                <a:cubicBezTo>
                  <a:pt x="566" y="1679"/>
                  <a:pt x="431" y="1763"/>
                  <a:pt x="347" y="1814"/>
                </a:cubicBezTo>
                <a:cubicBezTo>
                  <a:pt x="288" y="1856"/>
                  <a:pt x="220" y="1890"/>
                  <a:pt x="186" y="1949"/>
                </a:cubicBezTo>
                <a:lnTo>
                  <a:pt x="507" y="1949"/>
                </a:lnTo>
                <a:cubicBezTo>
                  <a:pt x="557" y="1949"/>
                  <a:pt x="591" y="1991"/>
                  <a:pt x="591" y="2033"/>
                </a:cubicBezTo>
                <a:cubicBezTo>
                  <a:pt x="591" y="2075"/>
                  <a:pt x="557" y="2109"/>
                  <a:pt x="507" y="2109"/>
                </a:cubicBezTo>
                <a:lnTo>
                  <a:pt x="85" y="2109"/>
                </a:lnTo>
                <a:cubicBezTo>
                  <a:pt x="43" y="2109"/>
                  <a:pt x="9" y="2075"/>
                  <a:pt x="9" y="2033"/>
                </a:cubicBezTo>
                <a:cubicBezTo>
                  <a:pt x="9" y="1839"/>
                  <a:pt x="153" y="1755"/>
                  <a:pt x="245" y="1696"/>
                </a:cubicBezTo>
                <a:cubicBezTo>
                  <a:pt x="355" y="1620"/>
                  <a:pt x="406" y="1586"/>
                  <a:pt x="406" y="1502"/>
                </a:cubicBezTo>
                <a:cubicBezTo>
                  <a:pt x="406" y="1468"/>
                  <a:pt x="397" y="1443"/>
                  <a:pt x="380" y="1426"/>
                </a:cubicBezTo>
                <a:cubicBezTo>
                  <a:pt x="363" y="1409"/>
                  <a:pt x="338" y="1401"/>
                  <a:pt x="313" y="139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06" name="Google Shape;1306;p65"/>
          <p:cNvSpPr/>
          <p:nvPr/>
        </p:nvSpPr>
        <p:spPr>
          <a:xfrm>
            <a:off x="2780088" y="2173992"/>
            <a:ext cx="234641" cy="234641"/>
          </a:xfrm>
          <a:custGeom>
            <a:rect b="b" l="l" r="r" t="t"/>
            <a:pathLst>
              <a:path extrusionOk="0" h="2362" w="2362">
                <a:moveTo>
                  <a:pt x="76" y="1316"/>
                </a:moveTo>
                <a:cubicBezTo>
                  <a:pt x="0" y="1240"/>
                  <a:pt x="0" y="1122"/>
                  <a:pt x="76" y="1054"/>
                </a:cubicBezTo>
                <a:lnTo>
                  <a:pt x="1046" y="76"/>
                </a:lnTo>
                <a:cubicBezTo>
                  <a:pt x="1122" y="0"/>
                  <a:pt x="1240" y="0"/>
                  <a:pt x="1307" y="76"/>
                </a:cubicBezTo>
                <a:lnTo>
                  <a:pt x="2285" y="1054"/>
                </a:lnTo>
                <a:cubicBezTo>
                  <a:pt x="2361" y="1122"/>
                  <a:pt x="2361" y="1240"/>
                  <a:pt x="2285" y="1316"/>
                </a:cubicBezTo>
                <a:lnTo>
                  <a:pt x="1307" y="2286"/>
                </a:lnTo>
                <a:cubicBezTo>
                  <a:pt x="1240" y="2362"/>
                  <a:pt x="1122" y="2362"/>
                  <a:pt x="1046" y="2286"/>
                </a:cubicBezTo>
                <a:close/>
                <a:moveTo>
                  <a:pt x="186" y="1164"/>
                </a:moveTo>
                <a:cubicBezTo>
                  <a:pt x="177" y="1172"/>
                  <a:pt x="177" y="1189"/>
                  <a:pt x="186" y="1198"/>
                </a:cubicBezTo>
                <a:lnTo>
                  <a:pt x="1164" y="2176"/>
                </a:lnTo>
                <a:cubicBezTo>
                  <a:pt x="1172" y="2184"/>
                  <a:pt x="1189" y="2184"/>
                  <a:pt x="1198" y="2176"/>
                </a:cubicBezTo>
                <a:lnTo>
                  <a:pt x="2176" y="1198"/>
                </a:lnTo>
                <a:cubicBezTo>
                  <a:pt x="2184" y="1189"/>
                  <a:pt x="2184" y="1172"/>
                  <a:pt x="2176" y="1164"/>
                </a:cubicBezTo>
                <a:lnTo>
                  <a:pt x="1198" y="186"/>
                </a:lnTo>
                <a:cubicBezTo>
                  <a:pt x="1189" y="177"/>
                  <a:pt x="1172" y="177"/>
                  <a:pt x="1164" y="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1307" name="Google Shape;1307;p65"/>
          <p:cNvGrpSpPr/>
          <p:nvPr/>
        </p:nvGrpSpPr>
        <p:grpSpPr>
          <a:xfrm>
            <a:off x="3462631" y="2186313"/>
            <a:ext cx="209607" cy="209607"/>
            <a:chOff x="3355550" y="5108125"/>
            <a:chExt cx="52750" cy="52750"/>
          </a:xfrm>
        </p:grpSpPr>
        <p:sp>
          <p:nvSpPr>
            <p:cNvPr id="1308" name="Google Shape;1308;p65"/>
            <p:cNvSpPr/>
            <p:nvPr/>
          </p:nvSpPr>
          <p:spPr>
            <a:xfrm>
              <a:off x="3355550" y="5108125"/>
              <a:ext cx="23650" cy="52750"/>
            </a:xfrm>
            <a:custGeom>
              <a:rect b="b" l="l" r="r" t="t"/>
              <a:pathLst>
                <a:path extrusionOk="0" h="2110" w="946">
                  <a:moveTo>
                    <a:pt x="178" y="1"/>
                  </a:moveTo>
                  <a:cubicBezTo>
                    <a:pt x="77" y="1"/>
                    <a:pt x="1" y="85"/>
                    <a:pt x="1" y="186"/>
                  </a:cubicBezTo>
                  <a:lnTo>
                    <a:pt x="1" y="1924"/>
                  </a:lnTo>
                  <a:cubicBezTo>
                    <a:pt x="1" y="2025"/>
                    <a:pt x="77" y="2109"/>
                    <a:pt x="178" y="2109"/>
                  </a:cubicBezTo>
                  <a:lnTo>
                    <a:pt x="760" y="2109"/>
                  </a:lnTo>
                  <a:cubicBezTo>
                    <a:pt x="861" y="2109"/>
                    <a:pt x="945" y="2025"/>
                    <a:pt x="945" y="1924"/>
                  </a:cubicBezTo>
                  <a:lnTo>
                    <a:pt x="945" y="186"/>
                  </a:lnTo>
                  <a:cubicBezTo>
                    <a:pt x="945" y="85"/>
                    <a:pt x="861" y="1"/>
                    <a:pt x="760" y="1"/>
                  </a:cubicBezTo>
                  <a:close/>
                  <a:moveTo>
                    <a:pt x="153" y="186"/>
                  </a:moveTo>
                  <a:cubicBezTo>
                    <a:pt x="153" y="169"/>
                    <a:pt x="170" y="161"/>
                    <a:pt x="178" y="161"/>
                  </a:cubicBezTo>
                  <a:lnTo>
                    <a:pt x="760" y="161"/>
                  </a:lnTo>
                  <a:cubicBezTo>
                    <a:pt x="777" y="161"/>
                    <a:pt x="785" y="169"/>
                    <a:pt x="785" y="186"/>
                  </a:cubicBezTo>
                  <a:lnTo>
                    <a:pt x="785" y="1924"/>
                  </a:lnTo>
                  <a:cubicBezTo>
                    <a:pt x="785" y="1940"/>
                    <a:pt x="777" y="1949"/>
                    <a:pt x="760" y="1949"/>
                  </a:cubicBezTo>
                  <a:lnTo>
                    <a:pt x="178" y="1949"/>
                  </a:lnTo>
                  <a:cubicBezTo>
                    <a:pt x="170" y="1949"/>
                    <a:pt x="153" y="1940"/>
                    <a:pt x="153" y="1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09" name="Google Shape;1309;p65"/>
            <p:cNvSpPr/>
            <p:nvPr/>
          </p:nvSpPr>
          <p:spPr>
            <a:xfrm>
              <a:off x="3384450" y="5108125"/>
              <a:ext cx="23850" cy="52750"/>
            </a:xfrm>
            <a:custGeom>
              <a:rect b="b" l="l" r="r" t="t"/>
              <a:pathLst>
                <a:path extrusionOk="0" h="2110" w="954">
                  <a:moveTo>
                    <a:pt x="186" y="1"/>
                  </a:moveTo>
                  <a:cubicBezTo>
                    <a:pt x="85" y="1"/>
                    <a:pt x="0" y="85"/>
                    <a:pt x="0" y="186"/>
                  </a:cubicBezTo>
                  <a:lnTo>
                    <a:pt x="0" y="1924"/>
                  </a:lnTo>
                  <a:cubicBezTo>
                    <a:pt x="0" y="2025"/>
                    <a:pt x="85" y="2109"/>
                    <a:pt x="186" y="2109"/>
                  </a:cubicBezTo>
                  <a:lnTo>
                    <a:pt x="768" y="2109"/>
                  </a:lnTo>
                  <a:cubicBezTo>
                    <a:pt x="869" y="2109"/>
                    <a:pt x="953" y="2025"/>
                    <a:pt x="953" y="1924"/>
                  </a:cubicBezTo>
                  <a:lnTo>
                    <a:pt x="953" y="186"/>
                  </a:lnTo>
                  <a:cubicBezTo>
                    <a:pt x="953" y="85"/>
                    <a:pt x="869" y="1"/>
                    <a:pt x="768" y="1"/>
                  </a:cubicBezTo>
                  <a:close/>
                  <a:moveTo>
                    <a:pt x="160" y="186"/>
                  </a:moveTo>
                  <a:cubicBezTo>
                    <a:pt x="160" y="169"/>
                    <a:pt x="169" y="161"/>
                    <a:pt x="186" y="161"/>
                  </a:cubicBezTo>
                  <a:lnTo>
                    <a:pt x="768" y="161"/>
                  </a:lnTo>
                  <a:cubicBezTo>
                    <a:pt x="776" y="161"/>
                    <a:pt x="793" y="169"/>
                    <a:pt x="793" y="186"/>
                  </a:cubicBezTo>
                  <a:lnTo>
                    <a:pt x="793" y="1924"/>
                  </a:lnTo>
                  <a:cubicBezTo>
                    <a:pt x="793" y="1940"/>
                    <a:pt x="776" y="1949"/>
                    <a:pt x="768" y="1949"/>
                  </a:cubicBezTo>
                  <a:lnTo>
                    <a:pt x="186" y="1949"/>
                  </a:lnTo>
                  <a:cubicBezTo>
                    <a:pt x="169" y="1949"/>
                    <a:pt x="160" y="1940"/>
                    <a:pt x="160" y="1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sp>
        <p:nvSpPr>
          <p:cNvPr id="1310" name="Google Shape;1310;p65"/>
          <p:cNvSpPr/>
          <p:nvPr/>
        </p:nvSpPr>
        <p:spPr>
          <a:xfrm>
            <a:off x="4133012" y="2186509"/>
            <a:ext cx="209508" cy="209607"/>
          </a:xfrm>
          <a:custGeom>
            <a:rect b="b" l="l" r="r" t="t"/>
            <a:pathLst>
              <a:path extrusionOk="0" h="2110" w="2109">
                <a:moveTo>
                  <a:pt x="2108" y="186"/>
                </a:moveTo>
                <a:cubicBezTo>
                  <a:pt x="2108" y="85"/>
                  <a:pt x="2024" y="1"/>
                  <a:pt x="1923" y="1"/>
                </a:cubicBezTo>
                <a:lnTo>
                  <a:pt x="177" y="1"/>
                </a:lnTo>
                <a:cubicBezTo>
                  <a:pt x="76" y="1"/>
                  <a:pt x="0" y="85"/>
                  <a:pt x="0" y="186"/>
                </a:cubicBezTo>
                <a:lnTo>
                  <a:pt x="0" y="768"/>
                </a:lnTo>
                <a:cubicBezTo>
                  <a:pt x="0" y="869"/>
                  <a:pt x="76" y="954"/>
                  <a:pt x="177" y="954"/>
                </a:cubicBezTo>
                <a:lnTo>
                  <a:pt x="1923" y="954"/>
                </a:lnTo>
                <a:cubicBezTo>
                  <a:pt x="2024" y="954"/>
                  <a:pt x="2108" y="869"/>
                  <a:pt x="2108" y="768"/>
                </a:cubicBezTo>
                <a:close/>
                <a:moveTo>
                  <a:pt x="1923" y="161"/>
                </a:moveTo>
                <a:cubicBezTo>
                  <a:pt x="1931" y="161"/>
                  <a:pt x="1948" y="169"/>
                  <a:pt x="1948" y="186"/>
                </a:cubicBezTo>
                <a:lnTo>
                  <a:pt x="1948" y="768"/>
                </a:lnTo>
                <a:cubicBezTo>
                  <a:pt x="1948" y="777"/>
                  <a:pt x="1931" y="794"/>
                  <a:pt x="1923" y="794"/>
                </a:cubicBezTo>
                <a:lnTo>
                  <a:pt x="177" y="794"/>
                </a:lnTo>
                <a:cubicBezTo>
                  <a:pt x="169" y="794"/>
                  <a:pt x="152" y="777"/>
                  <a:pt x="152" y="768"/>
                </a:cubicBezTo>
                <a:lnTo>
                  <a:pt x="152" y="186"/>
                </a:lnTo>
                <a:cubicBezTo>
                  <a:pt x="152" y="169"/>
                  <a:pt x="169" y="161"/>
                  <a:pt x="177" y="161"/>
                </a:cubicBezTo>
                <a:close/>
                <a:moveTo>
                  <a:pt x="2108" y="1342"/>
                </a:moveTo>
                <a:cubicBezTo>
                  <a:pt x="2108" y="1240"/>
                  <a:pt x="2024" y="1165"/>
                  <a:pt x="1923" y="1165"/>
                </a:cubicBezTo>
                <a:lnTo>
                  <a:pt x="177" y="1165"/>
                </a:lnTo>
                <a:cubicBezTo>
                  <a:pt x="76" y="1165"/>
                  <a:pt x="0" y="1240"/>
                  <a:pt x="0" y="1342"/>
                </a:cubicBezTo>
                <a:lnTo>
                  <a:pt x="0" y="1924"/>
                </a:lnTo>
                <a:cubicBezTo>
                  <a:pt x="0" y="2025"/>
                  <a:pt x="76" y="2109"/>
                  <a:pt x="177" y="2109"/>
                </a:cubicBezTo>
                <a:lnTo>
                  <a:pt x="1923" y="2109"/>
                </a:lnTo>
                <a:cubicBezTo>
                  <a:pt x="2024" y="2109"/>
                  <a:pt x="2108" y="2025"/>
                  <a:pt x="2108" y="1924"/>
                </a:cubicBezTo>
                <a:close/>
                <a:moveTo>
                  <a:pt x="1923" y="1316"/>
                </a:moveTo>
                <a:cubicBezTo>
                  <a:pt x="1931" y="1316"/>
                  <a:pt x="1948" y="1333"/>
                  <a:pt x="1948" y="1342"/>
                </a:cubicBezTo>
                <a:lnTo>
                  <a:pt x="1948" y="1924"/>
                </a:lnTo>
                <a:cubicBezTo>
                  <a:pt x="1948" y="1940"/>
                  <a:pt x="1931" y="1949"/>
                  <a:pt x="1923" y="1949"/>
                </a:cubicBezTo>
                <a:lnTo>
                  <a:pt x="177" y="1949"/>
                </a:lnTo>
                <a:cubicBezTo>
                  <a:pt x="169" y="1949"/>
                  <a:pt x="152" y="1940"/>
                  <a:pt x="152" y="1924"/>
                </a:cubicBezTo>
                <a:lnTo>
                  <a:pt x="152" y="1342"/>
                </a:lnTo>
                <a:cubicBezTo>
                  <a:pt x="152" y="1333"/>
                  <a:pt x="169" y="1316"/>
                  <a:pt x="177" y="13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1311" name="Google Shape;1311;p65"/>
          <p:cNvGrpSpPr/>
          <p:nvPr/>
        </p:nvGrpSpPr>
        <p:grpSpPr>
          <a:xfrm>
            <a:off x="4803025" y="2186313"/>
            <a:ext cx="209508" cy="209607"/>
            <a:chOff x="3692875" y="5108125"/>
            <a:chExt cx="52725" cy="52750"/>
          </a:xfrm>
        </p:grpSpPr>
        <p:sp>
          <p:nvSpPr>
            <p:cNvPr id="1312" name="Google Shape;1312;p65"/>
            <p:cNvSpPr/>
            <p:nvPr/>
          </p:nvSpPr>
          <p:spPr>
            <a:xfrm>
              <a:off x="3707425" y="5129225"/>
              <a:ext cx="23425" cy="12725"/>
            </a:xfrm>
            <a:custGeom>
              <a:rect b="b" l="l" r="r" t="t"/>
              <a:pathLst>
                <a:path extrusionOk="0" h="509" w="937">
                  <a:moveTo>
                    <a:pt x="68" y="0"/>
                  </a:moveTo>
                  <a:cubicBezTo>
                    <a:pt x="26" y="0"/>
                    <a:pt x="0" y="59"/>
                    <a:pt x="34" y="93"/>
                  </a:cubicBezTo>
                  <a:lnTo>
                    <a:pt x="430" y="489"/>
                  </a:lnTo>
                  <a:cubicBezTo>
                    <a:pt x="443" y="502"/>
                    <a:pt x="456" y="508"/>
                    <a:pt x="468" y="508"/>
                  </a:cubicBezTo>
                  <a:cubicBezTo>
                    <a:pt x="481" y="508"/>
                    <a:pt x="494" y="502"/>
                    <a:pt x="506" y="489"/>
                  </a:cubicBezTo>
                  <a:lnTo>
                    <a:pt x="903" y="93"/>
                  </a:lnTo>
                  <a:cubicBezTo>
                    <a:pt x="936" y="59"/>
                    <a:pt x="911" y="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13" name="Google Shape;1313;p65"/>
            <p:cNvSpPr/>
            <p:nvPr/>
          </p:nvSpPr>
          <p:spPr>
            <a:xfrm>
              <a:off x="3692875" y="5108125"/>
              <a:ext cx="52725" cy="52750"/>
            </a:xfrm>
            <a:custGeom>
              <a:rect b="b" l="l" r="r" t="t"/>
              <a:pathLst>
                <a:path extrusionOk="0" h="2110" w="2109">
                  <a:moveTo>
                    <a:pt x="178" y="1"/>
                  </a:moveTo>
                  <a:cubicBezTo>
                    <a:pt x="76" y="1"/>
                    <a:pt x="1" y="85"/>
                    <a:pt x="1" y="186"/>
                  </a:cubicBezTo>
                  <a:lnTo>
                    <a:pt x="1" y="1924"/>
                  </a:lnTo>
                  <a:cubicBezTo>
                    <a:pt x="1" y="2025"/>
                    <a:pt x="76" y="2109"/>
                    <a:pt x="178" y="2109"/>
                  </a:cubicBezTo>
                  <a:lnTo>
                    <a:pt x="1923" y="2109"/>
                  </a:lnTo>
                  <a:cubicBezTo>
                    <a:pt x="2024" y="2109"/>
                    <a:pt x="2109" y="2025"/>
                    <a:pt x="2109" y="1924"/>
                  </a:cubicBezTo>
                  <a:lnTo>
                    <a:pt x="2109" y="186"/>
                  </a:lnTo>
                  <a:cubicBezTo>
                    <a:pt x="2109" y="85"/>
                    <a:pt x="2024" y="1"/>
                    <a:pt x="1923" y="1"/>
                  </a:cubicBezTo>
                  <a:close/>
                  <a:moveTo>
                    <a:pt x="152" y="186"/>
                  </a:moveTo>
                  <a:cubicBezTo>
                    <a:pt x="152" y="169"/>
                    <a:pt x="169" y="161"/>
                    <a:pt x="178" y="161"/>
                  </a:cubicBezTo>
                  <a:lnTo>
                    <a:pt x="1923" y="161"/>
                  </a:lnTo>
                  <a:cubicBezTo>
                    <a:pt x="1932" y="161"/>
                    <a:pt x="1949" y="169"/>
                    <a:pt x="1949" y="186"/>
                  </a:cubicBezTo>
                  <a:lnTo>
                    <a:pt x="1949" y="1924"/>
                  </a:lnTo>
                  <a:cubicBezTo>
                    <a:pt x="1949" y="1940"/>
                    <a:pt x="1932" y="1949"/>
                    <a:pt x="1923" y="1949"/>
                  </a:cubicBezTo>
                  <a:lnTo>
                    <a:pt x="178" y="1949"/>
                  </a:lnTo>
                  <a:cubicBezTo>
                    <a:pt x="169" y="1949"/>
                    <a:pt x="152" y="1940"/>
                    <a:pt x="152" y="1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314" name="Google Shape;1314;p65"/>
          <p:cNvGrpSpPr/>
          <p:nvPr/>
        </p:nvGrpSpPr>
        <p:grpSpPr>
          <a:xfrm>
            <a:off x="6143420" y="2228235"/>
            <a:ext cx="209508" cy="135996"/>
            <a:chOff x="4030200" y="5118675"/>
            <a:chExt cx="52725" cy="34225"/>
          </a:xfrm>
        </p:grpSpPr>
        <p:sp>
          <p:nvSpPr>
            <p:cNvPr id="1315" name="Google Shape;1315;p65"/>
            <p:cNvSpPr/>
            <p:nvPr/>
          </p:nvSpPr>
          <p:spPr>
            <a:xfrm>
              <a:off x="4060125" y="5118675"/>
              <a:ext cx="22800" cy="34225"/>
            </a:xfrm>
            <a:custGeom>
              <a:rect b="b" l="l" r="r" t="t"/>
              <a:pathLst>
                <a:path extrusionOk="0" h="1369" w="912">
                  <a:moveTo>
                    <a:pt x="456" y="0"/>
                  </a:moveTo>
                  <a:cubicBezTo>
                    <a:pt x="414" y="0"/>
                    <a:pt x="380" y="34"/>
                    <a:pt x="380" y="76"/>
                  </a:cubicBezTo>
                  <a:lnTo>
                    <a:pt x="380" y="1105"/>
                  </a:lnTo>
                  <a:lnTo>
                    <a:pt x="144" y="869"/>
                  </a:lnTo>
                  <a:cubicBezTo>
                    <a:pt x="131" y="852"/>
                    <a:pt x="112" y="844"/>
                    <a:pt x="92" y="844"/>
                  </a:cubicBezTo>
                  <a:cubicBezTo>
                    <a:pt x="72" y="844"/>
                    <a:pt x="51" y="852"/>
                    <a:pt x="34" y="869"/>
                  </a:cubicBezTo>
                  <a:cubicBezTo>
                    <a:pt x="1" y="894"/>
                    <a:pt x="1" y="945"/>
                    <a:pt x="34" y="979"/>
                  </a:cubicBezTo>
                  <a:lnTo>
                    <a:pt x="405" y="1350"/>
                  </a:lnTo>
                  <a:cubicBezTo>
                    <a:pt x="418" y="1362"/>
                    <a:pt x="437" y="1369"/>
                    <a:pt x="457" y="1369"/>
                  </a:cubicBezTo>
                  <a:cubicBezTo>
                    <a:pt x="477" y="1369"/>
                    <a:pt x="498" y="1362"/>
                    <a:pt x="515" y="1350"/>
                  </a:cubicBezTo>
                  <a:lnTo>
                    <a:pt x="886" y="979"/>
                  </a:lnTo>
                  <a:cubicBezTo>
                    <a:pt x="911" y="945"/>
                    <a:pt x="911" y="894"/>
                    <a:pt x="886" y="869"/>
                  </a:cubicBezTo>
                  <a:cubicBezTo>
                    <a:pt x="869" y="852"/>
                    <a:pt x="848" y="844"/>
                    <a:pt x="828" y="844"/>
                  </a:cubicBezTo>
                  <a:cubicBezTo>
                    <a:pt x="808" y="844"/>
                    <a:pt x="789" y="852"/>
                    <a:pt x="776" y="869"/>
                  </a:cubicBezTo>
                  <a:lnTo>
                    <a:pt x="540" y="1105"/>
                  </a:lnTo>
                  <a:lnTo>
                    <a:pt x="540" y="76"/>
                  </a:lnTo>
                  <a:cubicBezTo>
                    <a:pt x="540" y="34"/>
                    <a:pt x="50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16" name="Google Shape;1316;p65"/>
            <p:cNvSpPr/>
            <p:nvPr/>
          </p:nvSpPr>
          <p:spPr>
            <a:xfrm>
              <a:off x="4030200" y="5119950"/>
              <a:ext cx="28900" cy="4025"/>
            </a:xfrm>
            <a:custGeom>
              <a:rect b="b" l="l" r="r" t="t"/>
              <a:pathLst>
                <a:path extrusionOk="0" h="161" w="1156">
                  <a:moveTo>
                    <a:pt x="76" y="0"/>
                  </a:moveTo>
                  <a:cubicBezTo>
                    <a:pt x="34" y="0"/>
                    <a:pt x="0" y="42"/>
                    <a:pt x="0" y="84"/>
                  </a:cubicBezTo>
                  <a:cubicBezTo>
                    <a:pt x="0" y="127"/>
                    <a:pt x="34" y="160"/>
                    <a:pt x="76" y="160"/>
                  </a:cubicBezTo>
                  <a:lnTo>
                    <a:pt x="1080" y="160"/>
                  </a:lnTo>
                  <a:cubicBezTo>
                    <a:pt x="1122" y="160"/>
                    <a:pt x="1155" y="127"/>
                    <a:pt x="1155" y="84"/>
                  </a:cubicBezTo>
                  <a:cubicBezTo>
                    <a:pt x="1155" y="42"/>
                    <a:pt x="1122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17" name="Google Shape;1317;p65"/>
            <p:cNvSpPr/>
            <p:nvPr/>
          </p:nvSpPr>
          <p:spPr>
            <a:xfrm>
              <a:off x="4030200" y="5133225"/>
              <a:ext cx="18350" cy="4025"/>
            </a:xfrm>
            <a:custGeom>
              <a:rect b="b" l="l" r="r" t="t"/>
              <a:pathLst>
                <a:path extrusionOk="0" h="161" w="734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61"/>
                    <a:pt x="76" y="161"/>
                  </a:cubicBezTo>
                  <a:lnTo>
                    <a:pt x="658" y="161"/>
                  </a:lnTo>
                  <a:cubicBezTo>
                    <a:pt x="700" y="161"/>
                    <a:pt x="734" y="118"/>
                    <a:pt x="734" y="76"/>
                  </a:cubicBezTo>
                  <a:cubicBezTo>
                    <a:pt x="734" y="34"/>
                    <a:pt x="700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18" name="Google Shape;1318;p65"/>
            <p:cNvSpPr/>
            <p:nvPr/>
          </p:nvSpPr>
          <p:spPr>
            <a:xfrm>
              <a:off x="4030200" y="5146300"/>
              <a:ext cx="13100" cy="4025"/>
            </a:xfrm>
            <a:custGeom>
              <a:rect b="b" l="l" r="r" t="t"/>
              <a:pathLst>
                <a:path extrusionOk="0" h="161" w="524">
                  <a:moveTo>
                    <a:pt x="76" y="0"/>
                  </a:moveTo>
                  <a:cubicBezTo>
                    <a:pt x="34" y="0"/>
                    <a:pt x="0" y="42"/>
                    <a:pt x="0" y="84"/>
                  </a:cubicBezTo>
                  <a:cubicBezTo>
                    <a:pt x="0" y="127"/>
                    <a:pt x="34" y="160"/>
                    <a:pt x="76" y="160"/>
                  </a:cubicBezTo>
                  <a:lnTo>
                    <a:pt x="447" y="160"/>
                  </a:lnTo>
                  <a:cubicBezTo>
                    <a:pt x="489" y="160"/>
                    <a:pt x="523" y="127"/>
                    <a:pt x="523" y="84"/>
                  </a:cubicBezTo>
                  <a:cubicBezTo>
                    <a:pt x="523" y="42"/>
                    <a:pt x="48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319" name="Google Shape;1319;p65"/>
          <p:cNvGrpSpPr/>
          <p:nvPr/>
        </p:nvGrpSpPr>
        <p:grpSpPr>
          <a:xfrm>
            <a:off x="5473173" y="2218003"/>
            <a:ext cx="209607" cy="135996"/>
            <a:chOff x="3861525" y="5116100"/>
            <a:chExt cx="52750" cy="34225"/>
          </a:xfrm>
        </p:grpSpPr>
        <p:sp>
          <p:nvSpPr>
            <p:cNvPr id="1320" name="Google Shape;1320;p65"/>
            <p:cNvSpPr/>
            <p:nvPr/>
          </p:nvSpPr>
          <p:spPr>
            <a:xfrm>
              <a:off x="3891475" y="5116100"/>
              <a:ext cx="22800" cy="34225"/>
            </a:xfrm>
            <a:custGeom>
              <a:rect b="b" l="l" r="r" t="t"/>
              <a:pathLst>
                <a:path extrusionOk="0" h="1369" w="912">
                  <a:moveTo>
                    <a:pt x="457" y="0"/>
                  </a:moveTo>
                  <a:cubicBezTo>
                    <a:pt x="437" y="0"/>
                    <a:pt x="418" y="6"/>
                    <a:pt x="405" y="19"/>
                  </a:cubicBezTo>
                  <a:lnTo>
                    <a:pt x="34" y="390"/>
                  </a:lnTo>
                  <a:cubicBezTo>
                    <a:pt x="0" y="424"/>
                    <a:pt x="0" y="475"/>
                    <a:pt x="34" y="500"/>
                  </a:cubicBezTo>
                  <a:cubicBezTo>
                    <a:pt x="51" y="517"/>
                    <a:pt x="72" y="525"/>
                    <a:pt x="92" y="525"/>
                  </a:cubicBezTo>
                  <a:cubicBezTo>
                    <a:pt x="112" y="525"/>
                    <a:pt x="131" y="517"/>
                    <a:pt x="144" y="500"/>
                  </a:cubicBezTo>
                  <a:lnTo>
                    <a:pt x="380" y="272"/>
                  </a:lnTo>
                  <a:lnTo>
                    <a:pt x="380" y="1292"/>
                  </a:lnTo>
                  <a:cubicBezTo>
                    <a:pt x="380" y="1335"/>
                    <a:pt x="414" y="1368"/>
                    <a:pt x="456" y="1368"/>
                  </a:cubicBezTo>
                  <a:cubicBezTo>
                    <a:pt x="506" y="1368"/>
                    <a:pt x="540" y="1335"/>
                    <a:pt x="540" y="1292"/>
                  </a:cubicBezTo>
                  <a:lnTo>
                    <a:pt x="540" y="272"/>
                  </a:lnTo>
                  <a:lnTo>
                    <a:pt x="776" y="500"/>
                  </a:lnTo>
                  <a:cubicBezTo>
                    <a:pt x="789" y="517"/>
                    <a:pt x="808" y="525"/>
                    <a:pt x="828" y="525"/>
                  </a:cubicBezTo>
                  <a:cubicBezTo>
                    <a:pt x="848" y="525"/>
                    <a:pt x="869" y="517"/>
                    <a:pt x="886" y="500"/>
                  </a:cubicBezTo>
                  <a:cubicBezTo>
                    <a:pt x="911" y="475"/>
                    <a:pt x="911" y="424"/>
                    <a:pt x="886" y="390"/>
                  </a:cubicBezTo>
                  <a:lnTo>
                    <a:pt x="515" y="19"/>
                  </a:lnTo>
                  <a:cubicBezTo>
                    <a:pt x="498" y="6"/>
                    <a:pt x="477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21" name="Google Shape;1321;p65"/>
            <p:cNvSpPr/>
            <p:nvPr/>
          </p:nvSpPr>
          <p:spPr>
            <a:xfrm>
              <a:off x="3861525" y="5145025"/>
              <a:ext cx="28925" cy="4025"/>
            </a:xfrm>
            <a:custGeom>
              <a:rect b="b" l="l" r="r" t="t"/>
              <a:pathLst>
                <a:path extrusionOk="0" h="161" w="1157">
                  <a:moveTo>
                    <a:pt x="77" y="1"/>
                  </a:moveTo>
                  <a:cubicBezTo>
                    <a:pt x="35" y="1"/>
                    <a:pt x="1" y="34"/>
                    <a:pt x="1" y="76"/>
                  </a:cubicBezTo>
                  <a:cubicBezTo>
                    <a:pt x="1" y="127"/>
                    <a:pt x="35" y="161"/>
                    <a:pt x="77" y="161"/>
                  </a:cubicBezTo>
                  <a:lnTo>
                    <a:pt x="1080" y="161"/>
                  </a:lnTo>
                  <a:cubicBezTo>
                    <a:pt x="1122" y="161"/>
                    <a:pt x="1156" y="127"/>
                    <a:pt x="1156" y="76"/>
                  </a:cubicBezTo>
                  <a:cubicBezTo>
                    <a:pt x="1156" y="34"/>
                    <a:pt x="1122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22" name="Google Shape;1322;p65"/>
            <p:cNvSpPr/>
            <p:nvPr/>
          </p:nvSpPr>
          <p:spPr>
            <a:xfrm>
              <a:off x="3861525" y="5131950"/>
              <a:ext cx="18375" cy="3825"/>
            </a:xfrm>
            <a:custGeom>
              <a:rect b="b" l="l" r="r" t="t"/>
              <a:pathLst>
                <a:path extrusionOk="0" h="153" w="735">
                  <a:moveTo>
                    <a:pt x="77" y="1"/>
                  </a:moveTo>
                  <a:cubicBezTo>
                    <a:pt x="35" y="1"/>
                    <a:pt x="1" y="34"/>
                    <a:pt x="1" y="77"/>
                  </a:cubicBezTo>
                  <a:cubicBezTo>
                    <a:pt x="1" y="119"/>
                    <a:pt x="35" y="153"/>
                    <a:pt x="77" y="153"/>
                  </a:cubicBezTo>
                  <a:lnTo>
                    <a:pt x="659" y="153"/>
                  </a:lnTo>
                  <a:cubicBezTo>
                    <a:pt x="701" y="153"/>
                    <a:pt x="735" y="119"/>
                    <a:pt x="735" y="77"/>
                  </a:cubicBezTo>
                  <a:cubicBezTo>
                    <a:pt x="735" y="34"/>
                    <a:pt x="701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3861525" y="5118675"/>
              <a:ext cx="13100" cy="4025"/>
            </a:xfrm>
            <a:custGeom>
              <a:rect b="b" l="l" r="r" t="t"/>
              <a:pathLst>
                <a:path extrusionOk="0" h="161" w="524"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cubicBezTo>
                    <a:pt x="1" y="127"/>
                    <a:pt x="35" y="161"/>
                    <a:pt x="77" y="161"/>
                  </a:cubicBezTo>
                  <a:lnTo>
                    <a:pt x="448" y="161"/>
                  </a:lnTo>
                  <a:cubicBezTo>
                    <a:pt x="490" y="161"/>
                    <a:pt x="524" y="127"/>
                    <a:pt x="524" y="76"/>
                  </a:cubicBezTo>
                  <a:cubicBezTo>
                    <a:pt x="524" y="34"/>
                    <a:pt x="490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324" name="Google Shape;1324;p65"/>
          <p:cNvGrpSpPr/>
          <p:nvPr/>
        </p:nvGrpSpPr>
        <p:grpSpPr>
          <a:xfrm>
            <a:off x="6812773" y="2186313"/>
            <a:ext cx="210303" cy="209607"/>
            <a:chOff x="4198650" y="5108125"/>
            <a:chExt cx="52925" cy="52750"/>
          </a:xfrm>
        </p:grpSpPr>
        <p:sp>
          <p:nvSpPr>
            <p:cNvPr id="1325" name="Google Shape;1325;p65"/>
            <p:cNvSpPr/>
            <p:nvPr/>
          </p:nvSpPr>
          <p:spPr>
            <a:xfrm>
              <a:off x="4222475" y="5118675"/>
              <a:ext cx="18575" cy="18575"/>
            </a:xfrm>
            <a:custGeom>
              <a:rect b="b" l="l" r="r" t="t"/>
              <a:pathLst>
                <a:path extrusionOk="0" h="743" w="743">
                  <a:moveTo>
                    <a:pt x="371" y="0"/>
                  </a:moveTo>
                  <a:cubicBezTo>
                    <a:pt x="329" y="0"/>
                    <a:pt x="295" y="34"/>
                    <a:pt x="295" y="76"/>
                  </a:cubicBezTo>
                  <a:lnTo>
                    <a:pt x="295" y="287"/>
                  </a:lnTo>
                  <a:lnTo>
                    <a:pt x="76" y="287"/>
                  </a:lnTo>
                  <a:cubicBezTo>
                    <a:pt x="34" y="287"/>
                    <a:pt x="0" y="329"/>
                    <a:pt x="0" y="372"/>
                  </a:cubicBezTo>
                  <a:cubicBezTo>
                    <a:pt x="0" y="414"/>
                    <a:pt x="34" y="447"/>
                    <a:pt x="76" y="447"/>
                  </a:cubicBezTo>
                  <a:lnTo>
                    <a:pt x="295" y="447"/>
                  </a:lnTo>
                  <a:lnTo>
                    <a:pt x="295" y="658"/>
                  </a:lnTo>
                  <a:cubicBezTo>
                    <a:pt x="295" y="700"/>
                    <a:pt x="329" y="743"/>
                    <a:pt x="371" y="743"/>
                  </a:cubicBezTo>
                  <a:cubicBezTo>
                    <a:pt x="413" y="743"/>
                    <a:pt x="447" y="700"/>
                    <a:pt x="447" y="658"/>
                  </a:cubicBezTo>
                  <a:lnTo>
                    <a:pt x="447" y="447"/>
                  </a:lnTo>
                  <a:lnTo>
                    <a:pt x="658" y="447"/>
                  </a:lnTo>
                  <a:cubicBezTo>
                    <a:pt x="700" y="447"/>
                    <a:pt x="742" y="414"/>
                    <a:pt x="742" y="372"/>
                  </a:cubicBezTo>
                  <a:cubicBezTo>
                    <a:pt x="742" y="329"/>
                    <a:pt x="700" y="287"/>
                    <a:pt x="658" y="287"/>
                  </a:cubicBezTo>
                  <a:lnTo>
                    <a:pt x="447" y="287"/>
                  </a:lnTo>
                  <a:lnTo>
                    <a:pt x="447" y="76"/>
                  </a:lnTo>
                  <a:cubicBezTo>
                    <a:pt x="447" y="34"/>
                    <a:pt x="413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26" name="Google Shape;1326;p65"/>
            <p:cNvSpPr/>
            <p:nvPr/>
          </p:nvSpPr>
          <p:spPr>
            <a:xfrm>
              <a:off x="4211925" y="5108125"/>
              <a:ext cx="39650" cy="39675"/>
            </a:xfrm>
            <a:custGeom>
              <a:rect b="b" l="l" r="r" t="t"/>
              <a:pathLst>
                <a:path extrusionOk="0" h="1587" w="1586">
                  <a:moveTo>
                    <a:pt x="0" y="186"/>
                  </a:moveTo>
                  <a:cubicBezTo>
                    <a:pt x="0" y="85"/>
                    <a:pt x="85" y="1"/>
                    <a:pt x="186" y="1"/>
                  </a:cubicBezTo>
                  <a:lnTo>
                    <a:pt x="1400" y="1"/>
                  </a:lnTo>
                  <a:cubicBezTo>
                    <a:pt x="1501" y="1"/>
                    <a:pt x="1586" y="85"/>
                    <a:pt x="1586" y="186"/>
                  </a:cubicBezTo>
                  <a:lnTo>
                    <a:pt x="1586" y="1401"/>
                  </a:lnTo>
                  <a:cubicBezTo>
                    <a:pt x="1586" y="1502"/>
                    <a:pt x="1501" y="1586"/>
                    <a:pt x="1400" y="1586"/>
                  </a:cubicBezTo>
                  <a:lnTo>
                    <a:pt x="186" y="1586"/>
                  </a:lnTo>
                  <a:cubicBezTo>
                    <a:pt x="85" y="1586"/>
                    <a:pt x="0" y="1502"/>
                    <a:pt x="0" y="1401"/>
                  </a:cubicBezTo>
                  <a:close/>
                  <a:moveTo>
                    <a:pt x="186" y="161"/>
                  </a:moveTo>
                  <a:cubicBezTo>
                    <a:pt x="169" y="161"/>
                    <a:pt x="161" y="169"/>
                    <a:pt x="161" y="186"/>
                  </a:cubicBezTo>
                  <a:lnTo>
                    <a:pt x="161" y="1401"/>
                  </a:lnTo>
                  <a:cubicBezTo>
                    <a:pt x="161" y="1409"/>
                    <a:pt x="169" y="1426"/>
                    <a:pt x="186" y="1426"/>
                  </a:cubicBezTo>
                  <a:lnTo>
                    <a:pt x="1400" y="1426"/>
                  </a:lnTo>
                  <a:cubicBezTo>
                    <a:pt x="1409" y="1426"/>
                    <a:pt x="1426" y="1409"/>
                    <a:pt x="1426" y="1401"/>
                  </a:cubicBezTo>
                  <a:lnTo>
                    <a:pt x="1426" y="186"/>
                  </a:lnTo>
                  <a:cubicBezTo>
                    <a:pt x="1426" y="169"/>
                    <a:pt x="1409" y="161"/>
                    <a:pt x="1400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27" name="Google Shape;1327;p65"/>
            <p:cNvSpPr/>
            <p:nvPr/>
          </p:nvSpPr>
          <p:spPr>
            <a:xfrm>
              <a:off x="4198650" y="5126675"/>
              <a:ext cx="34375" cy="34200"/>
            </a:xfrm>
            <a:custGeom>
              <a:rect b="b" l="l" r="r" t="t"/>
              <a:pathLst>
                <a:path extrusionOk="0" h="1368" w="1375">
                  <a:moveTo>
                    <a:pt x="186" y="1"/>
                  </a:moveTo>
                  <a:cubicBezTo>
                    <a:pt x="84" y="1"/>
                    <a:pt x="0" y="77"/>
                    <a:pt x="0" y="178"/>
                  </a:cubicBezTo>
                  <a:lnTo>
                    <a:pt x="9" y="1182"/>
                  </a:lnTo>
                  <a:cubicBezTo>
                    <a:pt x="9" y="1283"/>
                    <a:pt x="84" y="1367"/>
                    <a:pt x="186" y="1367"/>
                  </a:cubicBezTo>
                  <a:lnTo>
                    <a:pt x="1189" y="1367"/>
                  </a:lnTo>
                  <a:cubicBezTo>
                    <a:pt x="1290" y="1367"/>
                    <a:pt x="1375" y="1283"/>
                    <a:pt x="1375" y="1182"/>
                  </a:cubicBezTo>
                  <a:lnTo>
                    <a:pt x="1375" y="1021"/>
                  </a:lnTo>
                  <a:cubicBezTo>
                    <a:pt x="1375" y="979"/>
                    <a:pt x="1341" y="945"/>
                    <a:pt x="1299" y="945"/>
                  </a:cubicBezTo>
                  <a:cubicBezTo>
                    <a:pt x="1248" y="945"/>
                    <a:pt x="1214" y="979"/>
                    <a:pt x="1214" y="1021"/>
                  </a:cubicBezTo>
                  <a:lnTo>
                    <a:pt x="1214" y="1182"/>
                  </a:lnTo>
                  <a:cubicBezTo>
                    <a:pt x="1214" y="1198"/>
                    <a:pt x="1206" y="1207"/>
                    <a:pt x="1189" y="1207"/>
                  </a:cubicBezTo>
                  <a:lnTo>
                    <a:pt x="186" y="1207"/>
                  </a:lnTo>
                  <a:cubicBezTo>
                    <a:pt x="177" y="1207"/>
                    <a:pt x="160" y="1198"/>
                    <a:pt x="160" y="1182"/>
                  </a:cubicBezTo>
                  <a:lnTo>
                    <a:pt x="160" y="178"/>
                  </a:lnTo>
                  <a:cubicBezTo>
                    <a:pt x="160" y="170"/>
                    <a:pt x="177" y="153"/>
                    <a:pt x="186" y="153"/>
                  </a:cubicBezTo>
                  <a:lnTo>
                    <a:pt x="346" y="153"/>
                  </a:lnTo>
                  <a:cubicBezTo>
                    <a:pt x="388" y="153"/>
                    <a:pt x="430" y="119"/>
                    <a:pt x="430" y="77"/>
                  </a:cubicBezTo>
                  <a:cubicBezTo>
                    <a:pt x="430" y="35"/>
                    <a:pt x="388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328" name="Google Shape;1328;p65"/>
          <p:cNvGrpSpPr/>
          <p:nvPr/>
        </p:nvGrpSpPr>
        <p:grpSpPr>
          <a:xfrm>
            <a:off x="4792938" y="2846349"/>
            <a:ext cx="230469" cy="230469"/>
            <a:chOff x="4364775" y="4768275"/>
            <a:chExt cx="58000" cy="58000"/>
          </a:xfrm>
        </p:grpSpPr>
        <p:sp>
          <p:nvSpPr>
            <p:cNvPr id="1329" name="Google Shape;1329;p65"/>
            <p:cNvSpPr/>
            <p:nvPr/>
          </p:nvSpPr>
          <p:spPr>
            <a:xfrm>
              <a:off x="4387125" y="4786375"/>
              <a:ext cx="17525" cy="21600"/>
            </a:xfrm>
            <a:custGeom>
              <a:rect b="b" l="l" r="r" t="t"/>
              <a:pathLst>
                <a:path extrusionOk="0" h="864" w="701">
                  <a:moveTo>
                    <a:pt x="54" y="0"/>
                  </a:moveTo>
                  <a:cubicBezTo>
                    <a:pt x="27" y="0"/>
                    <a:pt x="0" y="22"/>
                    <a:pt x="0" y="53"/>
                  </a:cubicBezTo>
                  <a:lnTo>
                    <a:pt x="0" y="812"/>
                  </a:lnTo>
                  <a:cubicBezTo>
                    <a:pt x="0" y="842"/>
                    <a:pt x="27" y="864"/>
                    <a:pt x="54" y="864"/>
                  </a:cubicBezTo>
                  <a:cubicBezTo>
                    <a:pt x="65" y="864"/>
                    <a:pt x="75" y="861"/>
                    <a:pt x="84" y="854"/>
                  </a:cubicBezTo>
                  <a:lnTo>
                    <a:pt x="675" y="474"/>
                  </a:lnTo>
                  <a:cubicBezTo>
                    <a:pt x="700" y="458"/>
                    <a:pt x="700" y="407"/>
                    <a:pt x="675" y="390"/>
                  </a:cubicBezTo>
                  <a:lnTo>
                    <a:pt x="84" y="11"/>
                  </a:lnTo>
                  <a:cubicBezTo>
                    <a:pt x="75" y="4"/>
                    <a:pt x="65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30" name="Google Shape;1330;p65"/>
            <p:cNvSpPr/>
            <p:nvPr/>
          </p:nvSpPr>
          <p:spPr>
            <a:xfrm>
              <a:off x="4364775" y="476827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4" y="153"/>
                  </a:moveTo>
                  <a:cubicBezTo>
                    <a:pt x="607" y="153"/>
                    <a:pt x="160" y="600"/>
                    <a:pt x="160" y="1156"/>
                  </a:cubicBezTo>
                  <a:cubicBezTo>
                    <a:pt x="160" y="1713"/>
                    <a:pt x="607" y="2160"/>
                    <a:pt x="1164" y="2160"/>
                  </a:cubicBezTo>
                  <a:cubicBezTo>
                    <a:pt x="1712" y="2160"/>
                    <a:pt x="2159" y="1713"/>
                    <a:pt x="2159" y="1156"/>
                  </a:cubicBezTo>
                  <a:cubicBezTo>
                    <a:pt x="2159" y="600"/>
                    <a:pt x="1712" y="153"/>
                    <a:pt x="1164" y="153"/>
                  </a:cubicBezTo>
                  <a:close/>
                  <a:moveTo>
                    <a:pt x="0" y="1156"/>
                  </a:moveTo>
                  <a:cubicBezTo>
                    <a:pt x="0" y="515"/>
                    <a:pt x="523" y="1"/>
                    <a:pt x="1164" y="1"/>
                  </a:cubicBezTo>
                  <a:cubicBezTo>
                    <a:pt x="1796" y="1"/>
                    <a:pt x="2319" y="515"/>
                    <a:pt x="2319" y="1156"/>
                  </a:cubicBezTo>
                  <a:cubicBezTo>
                    <a:pt x="2319" y="1797"/>
                    <a:pt x="1796" y="2320"/>
                    <a:pt x="1164" y="2320"/>
                  </a:cubicBezTo>
                  <a:cubicBezTo>
                    <a:pt x="523" y="2320"/>
                    <a:pt x="0" y="1797"/>
                    <a:pt x="0" y="1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sp>
        <p:nvSpPr>
          <p:cNvPr id="1331" name="Google Shape;1331;p65"/>
          <p:cNvSpPr/>
          <p:nvPr/>
        </p:nvSpPr>
        <p:spPr>
          <a:xfrm>
            <a:off x="6123487" y="2835819"/>
            <a:ext cx="210402" cy="213780"/>
          </a:xfrm>
          <a:custGeom>
            <a:rect b="b" l="l" r="r" t="t"/>
            <a:pathLst>
              <a:path extrusionOk="0" h="2152" w="2118">
                <a:moveTo>
                  <a:pt x="810" y="9"/>
                </a:moveTo>
                <a:cubicBezTo>
                  <a:pt x="852" y="18"/>
                  <a:pt x="877" y="60"/>
                  <a:pt x="877" y="102"/>
                </a:cubicBezTo>
                <a:lnTo>
                  <a:pt x="793" y="616"/>
                </a:lnTo>
                <a:lnTo>
                  <a:pt x="1476" y="616"/>
                </a:lnTo>
                <a:lnTo>
                  <a:pt x="1561" y="77"/>
                </a:lnTo>
                <a:cubicBezTo>
                  <a:pt x="1569" y="34"/>
                  <a:pt x="1611" y="1"/>
                  <a:pt x="1653" y="9"/>
                </a:cubicBezTo>
                <a:cubicBezTo>
                  <a:pt x="1695" y="18"/>
                  <a:pt x="1721" y="60"/>
                  <a:pt x="1721" y="102"/>
                </a:cubicBezTo>
                <a:lnTo>
                  <a:pt x="1636" y="616"/>
                </a:lnTo>
                <a:lnTo>
                  <a:pt x="2033" y="616"/>
                </a:lnTo>
                <a:cubicBezTo>
                  <a:pt x="2075" y="616"/>
                  <a:pt x="2117" y="650"/>
                  <a:pt x="2117" y="692"/>
                </a:cubicBezTo>
                <a:cubicBezTo>
                  <a:pt x="2117" y="734"/>
                  <a:pt x="2075" y="777"/>
                  <a:pt x="2033" y="777"/>
                </a:cubicBezTo>
                <a:lnTo>
                  <a:pt x="1611" y="777"/>
                </a:lnTo>
                <a:lnTo>
                  <a:pt x="1510" y="1409"/>
                </a:lnTo>
                <a:lnTo>
                  <a:pt x="1932" y="1409"/>
                </a:lnTo>
                <a:cubicBezTo>
                  <a:pt x="1974" y="1409"/>
                  <a:pt x="2007" y="1443"/>
                  <a:pt x="2007" y="1485"/>
                </a:cubicBezTo>
                <a:cubicBezTo>
                  <a:pt x="2007" y="1527"/>
                  <a:pt x="1974" y="1561"/>
                  <a:pt x="1932" y="1561"/>
                </a:cubicBezTo>
                <a:lnTo>
                  <a:pt x="1485" y="1561"/>
                </a:lnTo>
                <a:lnTo>
                  <a:pt x="1400" y="2075"/>
                </a:lnTo>
                <a:cubicBezTo>
                  <a:pt x="1392" y="2117"/>
                  <a:pt x="1350" y="2151"/>
                  <a:pt x="1308" y="2143"/>
                </a:cubicBezTo>
                <a:cubicBezTo>
                  <a:pt x="1265" y="2134"/>
                  <a:pt x="1240" y="2092"/>
                  <a:pt x="1240" y="2050"/>
                </a:cubicBezTo>
                <a:lnTo>
                  <a:pt x="1324" y="1561"/>
                </a:lnTo>
                <a:lnTo>
                  <a:pt x="641" y="1561"/>
                </a:lnTo>
                <a:lnTo>
                  <a:pt x="557" y="2075"/>
                </a:lnTo>
                <a:cubicBezTo>
                  <a:pt x="549" y="2117"/>
                  <a:pt x="506" y="2151"/>
                  <a:pt x="464" y="2143"/>
                </a:cubicBezTo>
                <a:cubicBezTo>
                  <a:pt x="422" y="2134"/>
                  <a:pt x="397" y="2092"/>
                  <a:pt x="397" y="2050"/>
                </a:cubicBezTo>
                <a:lnTo>
                  <a:pt x="481" y="1561"/>
                </a:lnTo>
                <a:lnTo>
                  <a:pt x="85" y="1561"/>
                </a:lnTo>
                <a:cubicBezTo>
                  <a:pt x="43" y="1561"/>
                  <a:pt x="0" y="1527"/>
                  <a:pt x="0" y="1485"/>
                </a:cubicBezTo>
                <a:cubicBezTo>
                  <a:pt x="0" y="1443"/>
                  <a:pt x="43" y="1409"/>
                  <a:pt x="85" y="1409"/>
                </a:cubicBezTo>
                <a:lnTo>
                  <a:pt x="506" y="1409"/>
                </a:lnTo>
                <a:lnTo>
                  <a:pt x="608" y="777"/>
                </a:lnTo>
                <a:lnTo>
                  <a:pt x="186" y="777"/>
                </a:lnTo>
                <a:cubicBezTo>
                  <a:pt x="144" y="777"/>
                  <a:pt x="110" y="734"/>
                  <a:pt x="110" y="692"/>
                </a:cubicBezTo>
                <a:cubicBezTo>
                  <a:pt x="110" y="650"/>
                  <a:pt x="144" y="616"/>
                  <a:pt x="186" y="616"/>
                </a:cubicBezTo>
                <a:lnTo>
                  <a:pt x="633" y="616"/>
                </a:lnTo>
                <a:lnTo>
                  <a:pt x="717" y="77"/>
                </a:lnTo>
                <a:cubicBezTo>
                  <a:pt x="726" y="34"/>
                  <a:pt x="768" y="1"/>
                  <a:pt x="810" y="9"/>
                </a:cubicBezTo>
                <a:close/>
                <a:moveTo>
                  <a:pt x="1350" y="1409"/>
                </a:moveTo>
                <a:lnTo>
                  <a:pt x="1451" y="777"/>
                </a:lnTo>
                <a:lnTo>
                  <a:pt x="768" y="777"/>
                </a:lnTo>
                <a:lnTo>
                  <a:pt x="667" y="14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2" name="Google Shape;1332;p65"/>
          <p:cNvSpPr/>
          <p:nvPr/>
        </p:nvSpPr>
        <p:spPr>
          <a:xfrm>
            <a:off x="6794535" y="2839196"/>
            <a:ext cx="209508" cy="209508"/>
          </a:xfrm>
          <a:custGeom>
            <a:rect b="b" l="l" r="r" t="t"/>
            <a:pathLst>
              <a:path extrusionOk="0" h="2109" w="2109">
                <a:moveTo>
                  <a:pt x="590" y="26"/>
                </a:moveTo>
                <a:cubicBezTo>
                  <a:pt x="607" y="9"/>
                  <a:pt x="624" y="0"/>
                  <a:pt x="650" y="0"/>
                </a:cubicBezTo>
                <a:lnTo>
                  <a:pt x="1451" y="0"/>
                </a:lnTo>
                <a:cubicBezTo>
                  <a:pt x="1476" y="0"/>
                  <a:pt x="1493" y="9"/>
                  <a:pt x="1510" y="26"/>
                </a:cubicBezTo>
                <a:lnTo>
                  <a:pt x="2083" y="599"/>
                </a:lnTo>
                <a:cubicBezTo>
                  <a:pt x="2100" y="608"/>
                  <a:pt x="2108" y="633"/>
                  <a:pt x="2108" y="650"/>
                </a:cubicBezTo>
                <a:lnTo>
                  <a:pt x="2108" y="1459"/>
                </a:lnTo>
                <a:cubicBezTo>
                  <a:pt x="2108" y="1476"/>
                  <a:pt x="2100" y="1502"/>
                  <a:pt x="2083" y="1518"/>
                </a:cubicBezTo>
                <a:lnTo>
                  <a:pt x="1510" y="2083"/>
                </a:lnTo>
                <a:cubicBezTo>
                  <a:pt x="1493" y="2100"/>
                  <a:pt x="1476" y="2109"/>
                  <a:pt x="1451" y="2109"/>
                </a:cubicBezTo>
                <a:lnTo>
                  <a:pt x="650" y="2109"/>
                </a:lnTo>
                <a:cubicBezTo>
                  <a:pt x="624" y="2109"/>
                  <a:pt x="607" y="2100"/>
                  <a:pt x="590" y="2083"/>
                </a:cubicBezTo>
                <a:lnTo>
                  <a:pt x="17" y="1518"/>
                </a:lnTo>
                <a:cubicBezTo>
                  <a:pt x="0" y="1502"/>
                  <a:pt x="0" y="1476"/>
                  <a:pt x="0" y="1459"/>
                </a:cubicBezTo>
                <a:lnTo>
                  <a:pt x="0" y="650"/>
                </a:lnTo>
                <a:cubicBezTo>
                  <a:pt x="0" y="633"/>
                  <a:pt x="0" y="608"/>
                  <a:pt x="17" y="599"/>
                </a:cubicBezTo>
                <a:close/>
                <a:moveTo>
                  <a:pt x="675" y="161"/>
                </a:moveTo>
                <a:lnTo>
                  <a:pt x="152" y="684"/>
                </a:lnTo>
                <a:lnTo>
                  <a:pt x="152" y="1426"/>
                </a:lnTo>
                <a:lnTo>
                  <a:pt x="675" y="1948"/>
                </a:lnTo>
                <a:lnTo>
                  <a:pt x="1425" y="1948"/>
                </a:lnTo>
                <a:lnTo>
                  <a:pt x="1948" y="1426"/>
                </a:lnTo>
                <a:lnTo>
                  <a:pt x="1948" y="684"/>
                </a:lnTo>
                <a:lnTo>
                  <a:pt x="1425" y="161"/>
                </a:lnTo>
                <a:close/>
                <a:moveTo>
                  <a:pt x="523" y="1029"/>
                </a:moveTo>
                <a:cubicBezTo>
                  <a:pt x="523" y="987"/>
                  <a:pt x="557" y="953"/>
                  <a:pt x="599" y="953"/>
                </a:cubicBezTo>
                <a:lnTo>
                  <a:pt x="1501" y="953"/>
                </a:lnTo>
                <a:cubicBezTo>
                  <a:pt x="1543" y="953"/>
                  <a:pt x="1577" y="987"/>
                  <a:pt x="1577" y="1029"/>
                </a:cubicBezTo>
                <a:cubicBezTo>
                  <a:pt x="1577" y="1071"/>
                  <a:pt x="1543" y="1105"/>
                  <a:pt x="1501" y="1105"/>
                </a:cubicBezTo>
                <a:lnTo>
                  <a:pt x="599" y="1105"/>
                </a:lnTo>
                <a:cubicBezTo>
                  <a:pt x="557" y="1105"/>
                  <a:pt x="523" y="1071"/>
                  <a:pt x="523" y="10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1333" name="Google Shape;1333;p65"/>
          <p:cNvGrpSpPr/>
          <p:nvPr/>
        </p:nvGrpSpPr>
        <p:grpSpPr>
          <a:xfrm>
            <a:off x="5473119" y="2856482"/>
            <a:ext cx="210402" cy="209508"/>
            <a:chOff x="4535950" y="4770825"/>
            <a:chExt cx="52950" cy="52725"/>
          </a:xfrm>
        </p:grpSpPr>
        <p:sp>
          <p:nvSpPr>
            <p:cNvPr id="1334" name="Google Shape;1334;p65"/>
            <p:cNvSpPr/>
            <p:nvPr/>
          </p:nvSpPr>
          <p:spPr>
            <a:xfrm>
              <a:off x="4549250" y="4770825"/>
              <a:ext cx="39650" cy="39650"/>
            </a:xfrm>
            <a:custGeom>
              <a:rect b="b" l="l" r="r" t="t"/>
              <a:pathLst>
                <a:path extrusionOk="0" h="1586" w="1586">
                  <a:moveTo>
                    <a:pt x="0" y="186"/>
                  </a:moveTo>
                  <a:cubicBezTo>
                    <a:pt x="0" y="84"/>
                    <a:pt x="84" y="0"/>
                    <a:pt x="186" y="0"/>
                  </a:cubicBezTo>
                  <a:lnTo>
                    <a:pt x="1400" y="0"/>
                  </a:lnTo>
                  <a:cubicBezTo>
                    <a:pt x="1501" y="0"/>
                    <a:pt x="1585" y="84"/>
                    <a:pt x="1585" y="186"/>
                  </a:cubicBezTo>
                  <a:lnTo>
                    <a:pt x="1585" y="1400"/>
                  </a:lnTo>
                  <a:cubicBezTo>
                    <a:pt x="1585" y="1501"/>
                    <a:pt x="1501" y="1586"/>
                    <a:pt x="1400" y="1586"/>
                  </a:cubicBezTo>
                  <a:lnTo>
                    <a:pt x="186" y="1586"/>
                  </a:lnTo>
                  <a:cubicBezTo>
                    <a:pt x="84" y="1586"/>
                    <a:pt x="0" y="1501"/>
                    <a:pt x="0" y="1400"/>
                  </a:cubicBezTo>
                  <a:close/>
                  <a:moveTo>
                    <a:pt x="186" y="160"/>
                  </a:moveTo>
                  <a:cubicBezTo>
                    <a:pt x="169" y="160"/>
                    <a:pt x="160" y="169"/>
                    <a:pt x="160" y="186"/>
                  </a:cubicBezTo>
                  <a:lnTo>
                    <a:pt x="160" y="1400"/>
                  </a:lnTo>
                  <a:cubicBezTo>
                    <a:pt x="160" y="1408"/>
                    <a:pt x="169" y="1425"/>
                    <a:pt x="186" y="1425"/>
                  </a:cubicBezTo>
                  <a:lnTo>
                    <a:pt x="1400" y="1425"/>
                  </a:lnTo>
                  <a:cubicBezTo>
                    <a:pt x="1408" y="1425"/>
                    <a:pt x="1425" y="1408"/>
                    <a:pt x="1425" y="1400"/>
                  </a:cubicBezTo>
                  <a:lnTo>
                    <a:pt x="1425" y="186"/>
                  </a:lnTo>
                  <a:cubicBezTo>
                    <a:pt x="1425" y="169"/>
                    <a:pt x="1408" y="160"/>
                    <a:pt x="1400" y="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35" name="Google Shape;1335;p65"/>
            <p:cNvSpPr/>
            <p:nvPr/>
          </p:nvSpPr>
          <p:spPr>
            <a:xfrm>
              <a:off x="4535950" y="4789375"/>
              <a:ext cx="34400" cy="34175"/>
            </a:xfrm>
            <a:custGeom>
              <a:rect b="b" l="l" r="r" t="t"/>
              <a:pathLst>
                <a:path extrusionOk="0" h="1367" w="1376">
                  <a:moveTo>
                    <a:pt x="186" y="0"/>
                  </a:moveTo>
                  <a:cubicBezTo>
                    <a:pt x="85" y="0"/>
                    <a:pt x="1" y="76"/>
                    <a:pt x="1" y="177"/>
                  </a:cubicBezTo>
                  <a:lnTo>
                    <a:pt x="9" y="1181"/>
                  </a:lnTo>
                  <a:cubicBezTo>
                    <a:pt x="9" y="1282"/>
                    <a:pt x="85" y="1366"/>
                    <a:pt x="186" y="1366"/>
                  </a:cubicBezTo>
                  <a:lnTo>
                    <a:pt x="1190" y="1366"/>
                  </a:lnTo>
                  <a:cubicBezTo>
                    <a:pt x="1291" y="1366"/>
                    <a:pt x="1375" y="1282"/>
                    <a:pt x="1375" y="1181"/>
                  </a:cubicBezTo>
                  <a:lnTo>
                    <a:pt x="1375" y="1021"/>
                  </a:lnTo>
                  <a:cubicBezTo>
                    <a:pt x="1375" y="978"/>
                    <a:pt x="1342" y="945"/>
                    <a:pt x="1299" y="945"/>
                  </a:cubicBezTo>
                  <a:cubicBezTo>
                    <a:pt x="1249" y="945"/>
                    <a:pt x="1215" y="978"/>
                    <a:pt x="1215" y="1021"/>
                  </a:cubicBezTo>
                  <a:lnTo>
                    <a:pt x="1215" y="1181"/>
                  </a:lnTo>
                  <a:cubicBezTo>
                    <a:pt x="1215" y="1198"/>
                    <a:pt x="1207" y="1206"/>
                    <a:pt x="1190" y="1206"/>
                  </a:cubicBezTo>
                  <a:lnTo>
                    <a:pt x="186" y="1206"/>
                  </a:lnTo>
                  <a:cubicBezTo>
                    <a:pt x="178" y="1206"/>
                    <a:pt x="161" y="1198"/>
                    <a:pt x="161" y="1181"/>
                  </a:cubicBezTo>
                  <a:lnTo>
                    <a:pt x="161" y="177"/>
                  </a:lnTo>
                  <a:cubicBezTo>
                    <a:pt x="161" y="169"/>
                    <a:pt x="178" y="152"/>
                    <a:pt x="186" y="152"/>
                  </a:cubicBezTo>
                  <a:lnTo>
                    <a:pt x="346" y="152"/>
                  </a:lnTo>
                  <a:cubicBezTo>
                    <a:pt x="389" y="152"/>
                    <a:pt x="431" y="118"/>
                    <a:pt x="431" y="76"/>
                  </a:cubicBezTo>
                  <a:cubicBezTo>
                    <a:pt x="431" y="34"/>
                    <a:pt x="389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sp>
        <p:nvSpPr>
          <p:cNvPr id="1336" name="Google Shape;1336;p65"/>
          <p:cNvSpPr/>
          <p:nvPr/>
        </p:nvSpPr>
        <p:spPr>
          <a:xfrm>
            <a:off x="2110728" y="2855868"/>
            <a:ext cx="231264" cy="214574"/>
          </a:xfrm>
          <a:custGeom>
            <a:rect b="b" l="l" r="r" t="t"/>
            <a:pathLst>
              <a:path extrusionOk="0" h="2160" w="2328">
                <a:moveTo>
                  <a:pt x="203" y="254"/>
                </a:moveTo>
                <a:cubicBezTo>
                  <a:pt x="456" y="1"/>
                  <a:pt x="902" y="1"/>
                  <a:pt x="1164" y="254"/>
                </a:cubicBezTo>
                <a:cubicBezTo>
                  <a:pt x="1164" y="254"/>
                  <a:pt x="1164" y="262"/>
                  <a:pt x="1172" y="262"/>
                </a:cubicBezTo>
                <a:cubicBezTo>
                  <a:pt x="1316" y="153"/>
                  <a:pt x="1484" y="60"/>
                  <a:pt x="1670" y="60"/>
                </a:cubicBezTo>
                <a:cubicBezTo>
                  <a:pt x="1839" y="60"/>
                  <a:pt x="2007" y="127"/>
                  <a:pt x="2142" y="254"/>
                </a:cubicBezTo>
                <a:cubicBezTo>
                  <a:pt x="2201" y="313"/>
                  <a:pt x="2243" y="380"/>
                  <a:pt x="2277" y="456"/>
                </a:cubicBezTo>
                <a:cubicBezTo>
                  <a:pt x="2311" y="540"/>
                  <a:pt x="2328" y="625"/>
                  <a:pt x="2328" y="734"/>
                </a:cubicBezTo>
                <a:cubicBezTo>
                  <a:pt x="2328" y="1055"/>
                  <a:pt x="2117" y="1350"/>
                  <a:pt x="1881" y="1586"/>
                </a:cubicBezTo>
                <a:cubicBezTo>
                  <a:pt x="1661" y="1814"/>
                  <a:pt x="1400" y="1999"/>
                  <a:pt x="1248" y="2117"/>
                </a:cubicBezTo>
                <a:cubicBezTo>
                  <a:pt x="1240" y="2126"/>
                  <a:pt x="1223" y="2134"/>
                  <a:pt x="1214" y="2143"/>
                </a:cubicBezTo>
                <a:cubicBezTo>
                  <a:pt x="1189" y="2160"/>
                  <a:pt x="1147" y="2160"/>
                  <a:pt x="1122" y="2143"/>
                </a:cubicBezTo>
                <a:cubicBezTo>
                  <a:pt x="1113" y="2134"/>
                  <a:pt x="1096" y="2126"/>
                  <a:pt x="1088" y="2117"/>
                </a:cubicBezTo>
                <a:cubicBezTo>
                  <a:pt x="936" y="1999"/>
                  <a:pt x="683" y="1814"/>
                  <a:pt x="456" y="1586"/>
                </a:cubicBezTo>
                <a:cubicBezTo>
                  <a:pt x="228" y="1350"/>
                  <a:pt x="9" y="1055"/>
                  <a:pt x="9" y="743"/>
                </a:cubicBezTo>
                <a:cubicBezTo>
                  <a:pt x="9" y="743"/>
                  <a:pt x="9" y="743"/>
                  <a:pt x="9" y="743"/>
                </a:cubicBezTo>
                <a:lnTo>
                  <a:pt x="9" y="734"/>
                </a:lnTo>
                <a:lnTo>
                  <a:pt x="9" y="743"/>
                </a:lnTo>
                <a:cubicBezTo>
                  <a:pt x="0" y="566"/>
                  <a:pt x="68" y="389"/>
                  <a:pt x="203" y="254"/>
                </a:cubicBezTo>
                <a:close/>
                <a:moveTo>
                  <a:pt x="1046" y="363"/>
                </a:moveTo>
                <a:cubicBezTo>
                  <a:pt x="852" y="169"/>
                  <a:pt x="506" y="169"/>
                  <a:pt x="312" y="363"/>
                </a:cubicBezTo>
                <a:cubicBezTo>
                  <a:pt x="211" y="465"/>
                  <a:pt x="160" y="599"/>
                  <a:pt x="169" y="734"/>
                </a:cubicBezTo>
                <a:cubicBezTo>
                  <a:pt x="169" y="734"/>
                  <a:pt x="169" y="734"/>
                  <a:pt x="169" y="734"/>
                </a:cubicBezTo>
                <a:cubicBezTo>
                  <a:pt x="169" y="987"/>
                  <a:pt x="346" y="1240"/>
                  <a:pt x="574" y="1476"/>
                </a:cubicBezTo>
                <a:cubicBezTo>
                  <a:pt x="776" y="1687"/>
                  <a:pt x="1012" y="1864"/>
                  <a:pt x="1172" y="1982"/>
                </a:cubicBezTo>
                <a:cubicBezTo>
                  <a:pt x="1231" y="1932"/>
                  <a:pt x="1316" y="1873"/>
                  <a:pt x="1400" y="1805"/>
                </a:cubicBezTo>
                <a:lnTo>
                  <a:pt x="1172" y="1595"/>
                </a:lnTo>
                <a:cubicBezTo>
                  <a:pt x="1139" y="1569"/>
                  <a:pt x="1139" y="1519"/>
                  <a:pt x="1164" y="1485"/>
                </a:cubicBezTo>
                <a:cubicBezTo>
                  <a:pt x="1198" y="1451"/>
                  <a:pt x="1248" y="1451"/>
                  <a:pt x="1282" y="1485"/>
                </a:cubicBezTo>
                <a:lnTo>
                  <a:pt x="1518" y="1704"/>
                </a:lnTo>
                <a:cubicBezTo>
                  <a:pt x="1586" y="1654"/>
                  <a:pt x="1653" y="1595"/>
                  <a:pt x="1712" y="1527"/>
                </a:cubicBezTo>
                <a:lnTo>
                  <a:pt x="1484" y="1316"/>
                </a:lnTo>
                <a:cubicBezTo>
                  <a:pt x="1459" y="1291"/>
                  <a:pt x="1451" y="1240"/>
                  <a:pt x="1484" y="1207"/>
                </a:cubicBezTo>
                <a:cubicBezTo>
                  <a:pt x="1510" y="1173"/>
                  <a:pt x="1560" y="1173"/>
                  <a:pt x="1594" y="1198"/>
                </a:cubicBezTo>
                <a:lnTo>
                  <a:pt x="1830" y="1417"/>
                </a:lnTo>
                <a:cubicBezTo>
                  <a:pt x="1889" y="1350"/>
                  <a:pt x="1940" y="1283"/>
                  <a:pt x="1990" y="1215"/>
                </a:cubicBezTo>
                <a:cubicBezTo>
                  <a:pt x="1965" y="1198"/>
                  <a:pt x="1948" y="1173"/>
                  <a:pt x="1923" y="1156"/>
                </a:cubicBezTo>
                <a:cubicBezTo>
                  <a:pt x="1872" y="1097"/>
                  <a:pt x="1813" y="1038"/>
                  <a:pt x="1754" y="979"/>
                </a:cubicBezTo>
                <a:cubicBezTo>
                  <a:pt x="1636" y="869"/>
                  <a:pt x="1451" y="869"/>
                  <a:pt x="1333" y="987"/>
                </a:cubicBezTo>
                <a:cubicBezTo>
                  <a:pt x="1299" y="1030"/>
                  <a:pt x="1257" y="1063"/>
                  <a:pt x="1214" y="1105"/>
                </a:cubicBezTo>
                <a:cubicBezTo>
                  <a:pt x="1096" y="1223"/>
                  <a:pt x="902" y="1215"/>
                  <a:pt x="784" y="1097"/>
                </a:cubicBezTo>
                <a:cubicBezTo>
                  <a:pt x="734" y="1046"/>
                  <a:pt x="683" y="996"/>
                  <a:pt x="633" y="945"/>
                </a:cubicBezTo>
                <a:cubicBezTo>
                  <a:pt x="607" y="911"/>
                  <a:pt x="599" y="869"/>
                  <a:pt x="633" y="836"/>
                </a:cubicBezTo>
                <a:cubicBezTo>
                  <a:pt x="649" y="810"/>
                  <a:pt x="683" y="777"/>
                  <a:pt x="709" y="743"/>
                </a:cubicBezTo>
                <a:cubicBezTo>
                  <a:pt x="801" y="625"/>
                  <a:pt x="919" y="481"/>
                  <a:pt x="1046" y="363"/>
                </a:cubicBezTo>
                <a:close/>
                <a:moveTo>
                  <a:pt x="2075" y="1080"/>
                </a:moveTo>
                <a:cubicBezTo>
                  <a:pt x="2134" y="962"/>
                  <a:pt x="2167" y="852"/>
                  <a:pt x="2167" y="734"/>
                </a:cubicBezTo>
                <a:lnTo>
                  <a:pt x="2167" y="734"/>
                </a:lnTo>
                <a:cubicBezTo>
                  <a:pt x="2167" y="642"/>
                  <a:pt x="2159" y="574"/>
                  <a:pt x="2134" y="515"/>
                </a:cubicBezTo>
                <a:cubicBezTo>
                  <a:pt x="2108" y="465"/>
                  <a:pt x="2075" y="414"/>
                  <a:pt x="2024" y="363"/>
                </a:cubicBezTo>
                <a:cubicBezTo>
                  <a:pt x="1931" y="271"/>
                  <a:pt x="1796" y="220"/>
                  <a:pt x="1670" y="220"/>
                </a:cubicBezTo>
                <a:cubicBezTo>
                  <a:pt x="1501" y="220"/>
                  <a:pt x="1333" y="321"/>
                  <a:pt x="1172" y="465"/>
                </a:cubicBezTo>
                <a:cubicBezTo>
                  <a:pt x="1046" y="583"/>
                  <a:pt x="936" y="718"/>
                  <a:pt x="835" y="836"/>
                </a:cubicBezTo>
                <a:cubicBezTo>
                  <a:pt x="818" y="852"/>
                  <a:pt x="810" y="869"/>
                  <a:pt x="793" y="886"/>
                </a:cubicBezTo>
                <a:cubicBezTo>
                  <a:pt x="835" y="920"/>
                  <a:pt x="869" y="954"/>
                  <a:pt x="902" y="987"/>
                </a:cubicBezTo>
                <a:cubicBezTo>
                  <a:pt x="961" y="1046"/>
                  <a:pt x="1046" y="1046"/>
                  <a:pt x="1105" y="987"/>
                </a:cubicBezTo>
                <a:cubicBezTo>
                  <a:pt x="1147" y="954"/>
                  <a:pt x="1181" y="911"/>
                  <a:pt x="1223" y="869"/>
                </a:cubicBezTo>
                <a:cubicBezTo>
                  <a:pt x="1400" y="701"/>
                  <a:pt x="1687" y="692"/>
                  <a:pt x="1864" y="869"/>
                </a:cubicBezTo>
                <a:cubicBezTo>
                  <a:pt x="1923" y="928"/>
                  <a:pt x="1982" y="987"/>
                  <a:pt x="2041" y="1046"/>
                </a:cubicBezTo>
                <a:cubicBezTo>
                  <a:pt x="2049" y="1055"/>
                  <a:pt x="2058" y="1063"/>
                  <a:pt x="2075" y="10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7" name="Google Shape;1337;p65"/>
          <p:cNvSpPr/>
          <p:nvPr/>
        </p:nvSpPr>
        <p:spPr>
          <a:xfrm>
            <a:off x="2823599" y="2856762"/>
            <a:ext cx="188547" cy="209508"/>
          </a:xfrm>
          <a:custGeom>
            <a:rect b="b" l="l" r="r" t="t"/>
            <a:pathLst>
              <a:path extrusionOk="0" h="2109" w="1898">
                <a:moveTo>
                  <a:pt x="1341" y="0"/>
                </a:moveTo>
                <a:cubicBezTo>
                  <a:pt x="1325" y="0"/>
                  <a:pt x="1308" y="9"/>
                  <a:pt x="1291" y="25"/>
                </a:cubicBezTo>
                <a:cubicBezTo>
                  <a:pt x="1274" y="42"/>
                  <a:pt x="1265" y="59"/>
                  <a:pt x="1265" y="84"/>
                </a:cubicBezTo>
                <a:cubicBezTo>
                  <a:pt x="1265" y="101"/>
                  <a:pt x="1274" y="118"/>
                  <a:pt x="1291" y="135"/>
                </a:cubicBezTo>
                <a:lnTo>
                  <a:pt x="1628" y="472"/>
                </a:lnTo>
                <a:lnTo>
                  <a:pt x="76" y="472"/>
                </a:lnTo>
                <a:cubicBezTo>
                  <a:pt x="60" y="472"/>
                  <a:pt x="43" y="481"/>
                  <a:pt x="26" y="498"/>
                </a:cubicBezTo>
                <a:cubicBezTo>
                  <a:pt x="9" y="515"/>
                  <a:pt x="1" y="531"/>
                  <a:pt x="1" y="557"/>
                </a:cubicBezTo>
                <a:cubicBezTo>
                  <a:pt x="1" y="574"/>
                  <a:pt x="9" y="599"/>
                  <a:pt x="26" y="607"/>
                </a:cubicBezTo>
                <a:cubicBezTo>
                  <a:pt x="43" y="624"/>
                  <a:pt x="60" y="633"/>
                  <a:pt x="76" y="633"/>
                </a:cubicBezTo>
                <a:lnTo>
                  <a:pt x="1628" y="633"/>
                </a:lnTo>
                <a:lnTo>
                  <a:pt x="1291" y="970"/>
                </a:lnTo>
                <a:cubicBezTo>
                  <a:pt x="1282" y="978"/>
                  <a:pt x="1274" y="987"/>
                  <a:pt x="1274" y="995"/>
                </a:cubicBezTo>
                <a:cubicBezTo>
                  <a:pt x="1265" y="1012"/>
                  <a:pt x="1265" y="1021"/>
                  <a:pt x="1265" y="1029"/>
                </a:cubicBezTo>
                <a:cubicBezTo>
                  <a:pt x="1265" y="1037"/>
                  <a:pt x="1265" y="1054"/>
                  <a:pt x="1265" y="1063"/>
                </a:cubicBezTo>
                <a:cubicBezTo>
                  <a:pt x="1274" y="1071"/>
                  <a:pt x="1282" y="1080"/>
                  <a:pt x="1291" y="1088"/>
                </a:cubicBezTo>
                <a:cubicBezTo>
                  <a:pt x="1291" y="1096"/>
                  <a:pt x="1299" y="1096"/>
                  <a:pt x="1316" y="1105"/>
                </a:cubicBezTo>
                <a:cubicBezTo>
                  <a:pt x="1325" y="1105"/>
                  <a:pt x="1333" y="1113"/>
                  <a:pt x="1341" y="1113"/>
                </a:cubicBezTo>
                <a:cubicBezTo>
                  <a:pt x="1358" y="1113"/>
                  <a:pt x="1367" y="1105"/>
                  <a:pt x="1375" y="1105"/>
                </a:cubicBezTo>
                <a:cubicBezTo>
                  <a:pt x="1384" y="1096"/>
                  <a:pt x="1392" y="1088"/>
                  <a:pt x="1400" y="1088"/>
                </a:cubicBezTo>
                <a:lnTo>
                  <a:pt x="1873" y="607"/>
                </a:lnTo>
                <a:cubicBezTo>
                  <a:pt x="1890" y="599"/>
                  <a:pt x="1898" y="574"/>
                  <a:pt x="1898" y="557"/>
                </a:cubicBezTo>
                <a:cubicBezTo>
                  <a:pt x="1898" y="531"/>
                  <a:pt x="1890" y="515"/>
                  <a:pt x="1873" y="498"/>
                </a:cubicBezTo>
                <a:lnTo>
                  <a:pt x="1400" y="25"/>
                </a:lnTo>
                <a:cubicBezTo>
                  <a:pt x="1384" y="9"/>
                  <a:pt x="1367" y="0"/>
                  <a:pt x="1341" y="0"/>
                </a:cubicBezTo>
                <a:close/>
                <a:moveTo>
                  <a:pt x="523" y="1004"/>
                </a:moveTo>
                <a:cubicBezTo>
                  <a:pt x="515" y="1012"/>
                  <a:pt x="507" y="1021"/>
                  <a:pt x="498" y="1029"/>
                </a:cubicBezTo>
                <a:lnTo>
                  <a:pt x="26" y="1501"/>
                </a:lnTo>
                <a:cubicBezTo>
                  <a:pt x="9" y="1518"/>
                  <a:pt x="1" y="1535"/>
                  <a:pt x="1" y="1552"/>
                </a:cubicBezTo>
                <a:cubicBezTo>
                  <a:pt x="1" y="1577"/>
                  <a:pt x="9" y="1594"/>
                  <a:pt x="26" y="1611"/>
                </a:cubicBezTo>
                <a:lnTo>
                  <a:pt x="498" y="2083"/>
                </a:lnTo>
                <a:cubicBezTo>
                  <a:pt x="515" y="2100"/>
                  <a:pt x="532" y="2108"/>
                  <a:pt x="557" y="2108"/>
                </a:cubicBezTo>
                <a:cubicBezTo>
                  <a:pt x="574" y="2108"/>
                  <a:pt x="591" y="2100"/>
                  <a:pt x="608" y="2083"/>
                </a:cubicBezTo>
                <a:cubicBezTo>
                  <a:pt x="625" y="2066"/>
                  <a:pt x="633" y="2049"/>
                  <a:pt x="633" y="2032"/>
                </a:cubicBezTo>
                <a:cubicBezTo>
                  <a:pt x="633" y="2007"/>
                  <a:pt x="625" y="1990"/>
                  <a:pt x="608" y="1973"/>
                </a:cubicBezTo>
                <a:lnTo>
                  <a:pt x="270" y="1636"/>
                </a:lnTo>
                <a:lnTo>
                  <a:pt x="1822" y="1636"/>
                </a:lnTo>
                <a:cubicBezTo>
                  <a:pt x="1839" y="1636"/>
                  <a:pt x="1856" y="1628"/>
                  <a:pt x="1873" y="1611"/>
                </a:cubicBezTo>
                <a:cubicBezTo>
                  <a:pt x="1890" y="1594"/>
                  <a:pt x="1898" y="1577"/>
                  <a:pt x="1898" y="1552"/>
                </a:cubicBezTo>
                <a:cubicBezTo>
                  <a:pt x="1898" y="1535"/>
                  <a:pt x="1890" y="1518"/>
                  <a:pt x="1873" y="1501"/>
                </a:cubicBezTo>
                <a:cubicBezTo>
                  <a:pt x="1856" y="1484"/>
                  <a:pt x="1839" y="1476"/>
                  <a:pt x="1822" y="1476"/>
                </a:cubicBezTo>
                <a:lnTo>
                  <a:pt x="270" y="1476"/>
                </a:lnTo>
                <a:lnTo>
                  <a:pt x="608" y="1139"/>
                </a:lnTo>
                <a:cubicBezTo>
                  <a:pt x="616" y="1130"/>
                  <a:pt x="625" y="1122"/>
                  <a:pt x="625" y="1113"/>
                </a:cubicBezTo>
                <a:cubicBezTo>
                  <a:pt x="633" y="1105"/>
                  <a:pt x="633" y="1088"/>
                  <a:pt x="633" y="1080"/>
                </a:cubicBezTo>
                <a:cubicBezTo>
                  <a:pt x="633" y="1071"/>
                  <a:pt x="633" y="1063"/>
                  <a:pt x="633" y="1046"/>
                </a:cubicBezTo>
                <a:cubicBezTo>
                  <a:pt x="625" y="1037"/>
                  <a:pt x="616" y="1029"/>
                  <a:pt x="608" y="1021"/>
                </a:cubicBezTo>
                <a:cubicBezTo>
                  <a:pt x="608" y="1012"/>
                  <a:pt x="599" y="1012"/>
                  <a:pt x="582" y="10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8" name="Google Shape;1338;p65"/>
          <p:cNvSpPr/>
          <p:nvPr/>
        </p:nvSpPr>
        <p:spPr>
          <a:xfrm>
            <a:off x="3441897" y="2861729"/>
            <a:ext cx="251330" cy="183580"/>
          </a:xfrm>
          <a:custGeom>
            <a:rect b="b" l="l" r="r" t="t"/>
            <a:pathLst>
              <a:path extrusionOk="0" h="1848" w="2530">
                <a:moveTo>
                  <a:pt x="320" y="802"/>
                </a:moveTo>
                <a:cubicBezTo>
                  <a:pt x="320" y="355"/>
                  <a:pt x="683" y="1"/>
                  <a:pt x="1138" y="1"/>
                </a:cubicBezTo>
                <a:cubicBezTo>
                  <a:pt x="1476" y="1"/>
                  <a:pt x="1763" y="203"/>
                  <a:pt x="1889" y="481"/>
                </a:cubicBezTo>
                <a:lnTo>
                  <a:pt x="1889" y="490"/>
                </a:lnTo>
                <a:lnTo>
                  <a:pt x="1889" y="490"/>
                </a:lnTo>
                <a:cubicBezTo>
                  <a:pt x="2243" y="515"/>
                  <a:pt x="2530" y="802"/>
                  <a:pt x="2530" y="1164"/>
                </a:cubicBezTo>
                <a:cubicBezTo>
                  <a:pt x="2530" y="1544"/>
                  <a:pt x="2218" y="1848"/>
                  <a:pt x="1830" y="1848"/>
                </a:cubicBezTo>
                <a:lnTo>
                  <a:pt x="523" y="1848"/>
                </a:lnTo>
                <a:cubicBezTo>
                  <a:pt x="228" y="1848"/>
                  <a:pt x="0" y="1620"/>
                  <a:pt x="0" y="1325"/>
                </a:cubicBezTo>
                <a:cubicBezTo>
                  <a:pt x="0" y="1105"/>
                  <a:pt x="127" y="920"/>
                  <a:pt x="320" y="844"/>
                </a:cubicBezTo>
                <a:cubicBezTo>
                  <a:pt x="320" y="827"/>
                  <a:pt x="320" y="819"/>
                  <a:pt x="320" y="802"/>
                </a:cubicBezTo>
                <a:close/>
                <a:moveTo>
                  <a:pt x="1138" y="161"/>
                </a:moveTo>
                <a:cubicBezTo>
                  <a:pt x="767" y="161"/>
                  <a:pt x="481" y="448"/>
                  <a:pt x="481" y="802"/>
                </a:cubicBezTo>
                <a:cubicBezTo>
                  <a:pt x="481" y="836"/>
                  <a:pt x="481" y="869"/>
                  <a:pt x="489" y="886"/>
                </a:cubicBezTo>
                <a:cubicBezTo>
                  <a:pt x="498" y="928"/>
                  <a:pt x="472" y="962"/>
                  <a:pt x="430" y="979"/>
                </a:cubicBezTo>
                <a:cubicBezTo>
                  <a:pt x="270" y="1021"/>
                  <a:pt x="152" y="1156"/>
                  <a:pt x="152" y="1325"/>
                </a:cubicBezTo>
                <a:cubicBezTo>
                  <a:pt x="152" y="1527"/>
                  <a:pt x="312" y="1687"/>
                  <a:pt x="523" y="1687"/>
                </a:cubicBezTo>
                <a:lnTo>
                  <a:pt x="1830" y="1687"/>
                </a:lnTo>
                <a:cubicBezTo>
                  <a:pt x="2134" y="1687"/>
                  <a:pt x="2370" y="1460"/>
                  <a:pt x="2370" y="1164"/>
                </a:cubicBezTo>
                <a:cubicBezTo>
                  <a:pt x="2370" y="878"/>
                  <a:pt x="2134" y="642"/>
                  <a:pt x="1830" y="642"/>
                </a:cubicBezTo>
                <a:cubicBezTo>
                  <a:pt x="1805" y="642"/>
                  <a:pt x="1771" y="625"/>
                  <a:pt x="1763" y="591"/>
                </a:cubicBezTo>
                <a:lnTo>
                  <a:pt x="1737" y="549"/>
                </a:lnTo>
                <a:cubicBezTo>
                  <a:pt x="1644" y="321"/>
                  <a:pt x="1408" y="161"/>
                  <a:pt x="1138" y="1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1339" name="Google Shape;1339;p65"/>
          <p:cNvGrpSpPr/>
          <p:nvPr/>
        </p:nvGrpSpPr>
        <p:grpSpPr>
          <a:xfrm>
            <a:off x="4090956" y="2855666"/>
            <a:ext cx="251430" cy="221230"/>
            <a:chOff x="3513675" y="5276575"/>
            <a:chExt cx="63275" cy="55675"/>
          </a:xfrm>
        </p:grpSpPr>
        <p:sp>
          <p:nvSpPr>
            <p:cNvPr id="1340" name="Google Shape;1340;p65"/>
            <p:cNvSpPr/>
            <p:nvPr/>
          </p:nvSpPr>
          <p:spPr>
            <a:xfrm>
              <a:off x="3513675" y="5276575"/>
              <a:ext cx="59475" cy="55675"/>
            </a:xfrm>
            <a:custGeom>
              <a:rect b="b" l="l" r="r" t="t"/>
              <a:pathLst>
                <a:path extrusionOk="0" h="2227" w="2379">
                  <a:moveTo>
                    <a:pt x="287" y="34"/>
                  </a:moveTo>
                  <a:cubicBezTo>
                    <a:pt x="262" y="1"/>
                    <a:pt x="211" y="1"/>
                    <a:pt x="178" y="34"/>
                  </a:cubicBezTo>
                  <a:cubicBezTo>
                    <a:pt x="144" y="60"/>
                    <a:pt x="144" y="110"/>
                    <a:pt x="178" y="144"/>
                  </a:cubicBezTo>
                  <a:lnTo>
                    <a:pt x="456" y="422"/>
                  </a:lnTo>
                  <a:cubicBezTo>
                    <a:pt x="372" y="549"/>
                    <a:pt x="321" y="701"/>
                    <a:pt x="321" y="861"/>
                  </a:cubicBezTo>
                  <a:cubicBezTo>
                    <a:pt x="321" y="878"/>
                    <a:pt x="321" y="886"/>
                    <a:pt x="321" y="903"/>
                  </a:cubicBezTo>
                  <a:cubicBezTo>
                    <a:pt x="127" y="979"/>
                    <a:pt x="1" y="1164"/>
                    <a:pt x="1" y="1384"/>
                  </a:cubicBezTo>
                  <a:cubicBezTo>
                    <a:pt x="1" y="1679"/>
                    <a:pt x="228" y="1907"/>
                    <a:pt x="523" y="1907"/>
                  </a:cubicBezTo>
                  <a:lnTo>
                    <a:pt x="1830" y="1907"/>
                  </a:lnTo>
                  <a:cubicBezTo>
                    <a:pt x="1864" y="1907"/>
                    <a:pt x="1898" y="1907"/>
                    <a:pt x="1923" y="1898"/>
                  </a:cubicBezTo>
                  <a:cubicBezTo>
                    <a:pt x="1923" y="1898"/>
                    <a:pt x="1932" y="1898"/>
                    <a:pt x="1932" y="1898"/>
                  </a:cubicBezTo>
                  <a:lnTo>
                    <a:pt x="2235" y="2202"/>
                  </a:lnTo>
                  <a:cubicBezTo>
                    <a:pt x="2261" y="2227"/>
                    <a:pt x="2311" y="2227"/>
                    <a:pt x="2345" y="2202"/>
                  </a:cubicBezTo>
                  <a:cubicBezTo>
                    <a:pt x="2379" y="2168"/>
                    <a:pt x="2379" y="2117"/>
                    <a:pt x="2345" y="2092"/>
                  </a:cubicBezTo>
                  <a:close/>
                  <a:moveTo>
                    <a:pt x="1780" y="1746"/>
                  </a:moveTo>
                  <a:lnTo>
                    <a:pt x="574" y="540"/>
                  </a:lnTo>
                  <a:cubicBezTo>
                    <a:pt x="515" y="633"/>
                    <a:pt x="481" y="743"/>
                    <a:pt x="481" y="861"/>
                  </a:cubicBezTo>
                  <a:cubicBezTo>
                    <a:pt x="481" y="895"/>
                    <a:pt x="481" y="928"/>
                    <a:pt x="490" y="945"/>
                  </a:cubicBezTo>
                  <a:cubicBezTo>
                    <a:pt x="498" y="987"/>
                    <a:pt x="473" y="1021"/>
                    <a:pt x="431" y="1038"/>
                  </a:cubicBezTo>
                  <a:cubicBezTo>
                    <a:pt x="270" y="1080"/>
                    <a:pt x="152" y="1215"/>
                    <a:pt x="152" y="1384"/>
                  </a:cubicBezTo>
                  <a:cubicBezTo>
                    <a:pt x="152" y="1586"/>
                    <a:pt x="313" y="1746"/>
                    <a:pt x="523" y="17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41" name="Google Shape;1341;p65"/>
            <p:cNvSpPr/>
            <p:nvPr/>
          </p:nvSpPr>
          <p:spPr>
            <a:xfrm>
              <a:off x="3531175" y="5278050"/>
              <a:ext cx="45775" cy="42425"/>
            </a:xfrm>
            <a:custGeom>
              <a:rect b="b" l="l" r="r" t="t"/>
              <a:pathLst>
                <a:path extrusionOk="0" h="1697" w="1831">
                  <a:moveTo>
                    <a:pt x="439" y="1"/>
                  </a:moveTo>
                  <a:cubicBezTo>
                    <a:pt x="304" y="1"/>
                    <a:pt x="169" y="34"/>
                    <a:pt x="51" y="94"/>
                  </a:cubicBezTo>
                  <a:cubicBezTo>
                    <a:pt x="17" y="119"/>
                    <a:pt x="0" y="161"/>
                    <a:pt x="17" y="203"/>
                  </a:cubicBezTo>
                  <a:cubicBezTo>
                    <a:pt x="35" y="232"/>
                    <a:pt x="64" y="245"/>
                    <a:pt x="91" y="245"/>
                  </a:cubicBezTo>
                  <a:cubicBezTo>
                    <a:pt x="104" y="245"/>
                    <a:pt x="116" y="242"/>
                    <a:pt x="127" y="237"/>
                  </a:cubicBezTo>
                  <a:cubicBezTo>
                    <a:pt x="220" y="186"/>
                    <a:pt x="329" y="161"/>
                    <a:pt x="439" y="161"/>
                  </a:cubicBezTo>
                  <a:cubicBezTo>
                    <a:pt x="709" y="161"/>
                    <a:pt x="945" y="321"/>
                    <a:pt x="1038" y="549"/>
                  </a:cubicBezTo>
                  <a:lnTo>
                    <a:pt x="1063" y="591"/>
                  </a:lnTo>
                  <a:cubicBezTo>
                    <a:pt x="1071" y="625"/>
                    <a:pt x="1105" y="642"/>
                    <a:pt x="1130" y="642"/>
                  </a:cubicBezTo>
                  <a:cubicBezTo>
                    <a:pt x="1434" y="642"/>
                    <a:pt x="1670" y="878"/>
                    <a:pt x="1670" y="1164"/>
                  </a:cubicBezTo>
                  <a:cubicBezTo>
                    <a:pt x="1670" y="1325"/>
                    <a:pt x="1603" y="1460"/>
                    <a:pt x="1493" y="1561"/>
                  </a:cubicBezTo>
                  <a:cubicBezTo>
                    <a:pt x="1459" y="1586"/>
                    <a:pt x="1451" y="1637"/>
                    <a:pt x="1485" y="1670"/>
                  </a:cubicBezTo>
                  <a:cubicBezTo>
                    <a:pt x="1498" y="1689"/>
                    <a:pt x="1519" y="1697"/>
                    <a:pt x="1541" y="1697"/>
                  </a:cubicBezTo>
                  <a:cubicBezTo>
                    <a:pt x="1559" y="1697"/>
                    <a:pt x="1579" y="1691"/>
                    <a:pt x="1594" y="1679"/>
                  </a:cubicBezTo>
                  <a:cubicBezTo>
                    <a:pt x="1738" y="1552"/>
                    <a:pt x="1830" y="1367"/>
                    <a:pt x="1830" y="1164"/>
                  </a:cubicBezTo>
                  <a:cubicBezTo>
                    <a:pt x="1830" y="802"/>
                    <a:pt x="1544" y="515"/>
                    <a:pt x="1190" y="490"/>
                  </a:cubicBezTo>
                  <a:lnTo>
                    <a:pt x="1190" y="481"/>
                  </a:lnTo>
                  <a:cubicBezTo>
                    <a:pt x="1063" y="203"/>
                    <a:pt x="776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342" name="Google Shape;1342;p65"/>
          <p:cNvGrpSpPr/>
          <p:nvPr/>
        </p:nvGrpSpPr>
        <p:grpSpPr>
          <a:xfrm>
            <a:off x="2122449" y="4084316"/>
            <a:ext cx="218747" cy="233747"/>
            <a:chOff x="4366250" y="5105825"/>
            <a:chExt cx="55050" cy="58825"/>
          </a:xfrm>
        </p:grpSpPr>
        <p:sp>
          <p:nvSpPr>
            <p:cNvPr id="1343" name="Google Shape;1343;p65"/>
            <p:cNvSpPr/>
            <p:nvPr/>
          </p:nvSpPr>
          <p:spPr>
            <a:xfrm>
              <a:off x="4366250" y="5105825"/>
              <a:ext cx="55050" cy="37750"/>
            </a:xfrm>
            <a:custGeom>
              <a:rect b="b" l="l" r="r" t="t"/>
              <a:pathLst>
                <a:path extrusionOk="0" h="1510" w="2202">
                  <a:moveTo>
                    <a:pt x="1004" y="34"/>
                  </a:moveTo>
                  <a:cubicBezTo>
                    <a:pt x="1063" y="0"/>
                    <a:pt x="1139" y="0"/>
                    <a:pt x="1198" y="34"/>
                  </a:cubicBezTo>
                  <a:lnTo>
                    <a:pt x="2083" y="599"/>
                  </a:lnTo>
                  <a:cubicBezTo>
                    <a:pt x="2201" y="666"/>
                    <a:pt x="2201" y="835"/>
                    <a:pt x="2083" y="911"/>
                  </a:cubicBezTo>
                  <a:lnTo>
                    <a:pt x="1198" y="1467"/>
                  </a:lnTo>
                  <a:cubicBezTo>
                    <a:pt x="1139" y="1510"/>
                    <a:pt x="1063" y="1510"/>
                    <a:pt x="1004" y="1467"/>
                  </a:cubicBezTo>
                  <a:lnTo>
                    <a:pt x="118" y="911"/>
                  </a:lnTo>
                  <a:cubicBezTo>
                    <a:pt x="0" y="835"/>
                    <a:pt x="0" y="666"/>
                    <a:pt x="118" y="599"/>
                  </a:cubicBezTo>
                  <a:close/>
                  <a:moveTo>
                    <a:pt x="1113" y="169"/>
                  </a:moveTo>
                  <a:cubicBezTo>
                    <a:pt x="1105" y="160"/>
                    <a:pt x="1097" y="160"/>
                    <a:pt x="1088" y="169"/>
                  </a:cubicBezTo>
                  <a:lnTo>
                    <a:pt x="203" y="734"/>
                  </a:lnTo>
                  <a:cubicBezTo>
                    <a:pt x="186" y="742"/>
                    <a:pt x="186" y="767"/>
                    <a:pt x="203" y="776"/>
                  </a:cubicBezTo>
                  <a:lnTo>
                    <a:pt x="1088" y="1332"/>
                  </a:lnTo>
                  <a:cubicBezTo>
                    <a:pt x="1097" y="1341"/>
                    <a:pt x="1105" y="1341"/>
                    <a:pt x="1113" y="1332"/>
                  </a:cubicBezTo>
                  <a:lnTo>
                    <a:pt x="1999" y="776"/>
                  </a:lnTo>
                  <a:cubicBezTo>
                    <a:pt x="2016" y="767"/>
                    <a:pt x="2016" y="742"/>
                    <a:pt x="1999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44" name="Google Shape;1344;p65"/>
            <p:cNvSpPr/>
            <p:nvPr/>
          </p:nvSpPr>
          <p:spPr>
            <a:xfrm>
              <a:off x="4366450" y="5134075"/>
              <a:ext cx="54625" cy="20050"/>
            </a:xfrm>
            <a:custGeom>
              <a:rect b="b" l="l" r="r" t="t"/>
              <a:pathLst>
                <a:path extrusionOk="0" h="802" w="2185">
                  <a:moveTo>
                    <a:pt x="26" y="51"/>
                  </a:moveTo>
                  <a:cubicBezTo>
                    <a:pt x="51" y="17"/>
                    <a:pt x="93" y="0"/>
                    <a:pt x="136" y="25"/>
                  </a:cubicBezTo>
                  <a:lnTo>
                    <a:pt x="1080" y="624"/>
                  </a:lnTo>
                  <a:cubicBezTo>
                    <a:pt x="1089" y="633"/>
                    <a:pt x="1097" y="633"/>
                    <a:pt x="1105" y="624"/>
                  </a:cubicBezTo>
                  <a:lnTo>
                    <a:pt x="2050" y="25"/>
                  </a:lnTo>
                  <a:cubicBezTo>
                    <a:pt x="2092" y="0"/>
                    <a:pt x="2134" y="17"/>
                    <a:pt x="2160" y="51"/>
                  </a:cubicBezTo>
                  <a:cubicBezTo>
                    <a:pt x="2185" y="84"/>
                    <a:pt x="2176" y="135"/>
                    <a:pt x="2134" y="160"/>
                  </a:cubicBezTo>
                  <a:lnTo>
                    <a:pt x="1190" y="759"/>
                  </a:lnTo>
                  <a:cubicBezTo>
                    <a:pt x="1131" y="801"/>
                    <a:pt x="1055" y="801"/>
                    <a:pt x="996" y="759"/>
                  </a:cubicBezTo>
                  <a:lnTo>
                    <a:pt x="51" y="160"/>
                  </a:lnTo>
                  <a:cubicBezTo>
                    <a:pt x="9" y="135"/>
                    <a:pt x="1" y="84"/>
                    <a:pt x="26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45" name="Google Shape;1345;p65"/>
            <p:cNvSpPr/>
            <p:nvPr/>
          </p:nvSpPr>
          <p:spPr>
            <a:xfrm>
              <a:off x="4366450" y="5144600"/>
              <a:ext cx="54625" cy="20050"/>
            </a:xfrm>
            <a:custGeom>
              <a:rect b="b" l="l" r="r" t="t"/>
              <a:pathLst>
                <a:path extrusionOk="0" h="802" w="2185">
                  <a:moveTo>
                    <a:pt x="26" y="51"/>
                  </a:moveTo>
                  <a:cubicBezTo>
                    <a:pt x="51" y="18"/>
                    <a:pt x="93" y="1"/>
                    <a:pt x="136" y="26"/>
                  </a:cubicBezTo>
                  <a:lnTo>
                    <a:pt x="1080" y="625"/>
                  </a:lnTo>
                  <a:cubicBezTo>
                    <a:pt x="1089" y="633"/>
                    <a:pt x="1097" y="633"/>
                    <a:pt x="1105" y="625"/>
                  </a:cubicBezTo>
                  <a:lnTo>
                    <a:pt x="2050" y="26"/>
                  </a:lnTo>
                  <a:cubicBezTo>
                    <a:pt x="2092" y="1"/>
                    <a:pt x="2134" y="18"/>
                    <a:pt x="2160" y="51"/>
                  </a:cubicBezTo>
                  <a:cubicBezTo>
                    <a:pt x="2185" y="85"/>
                    <a:pt x="2176" y="136"/>
                    <a:pt x="2134" y="161"/>
                  </a:cubicBezTo>
                  <a:lnTo>
                    <a:pt x="1190" y="760"/>
                  </a:lnTo>
                  <a:cubicBezTo>
                    <a:pt x="1131" y="802"/>
                    <a:pt x="1055" y="802"/>
                    <a:pt x="996" y="760"/>
                  </a:cubicBezTo>
                  <a:lnTo>
                    <a:pt x="51" y="161"/>
                  </a:lnTo>
                  <a:cubicBezTo>
                    <a:pt x="9" y="136"/>
                    <a:pt x="1" y="85"/>
                    <a:pt x="26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sp>
        <p:nvSpPr>
          <p:cNvPr id="1346" name="Google Shape;1346;p65"/>
          <p:cNvSpPr/>
          <p:nvPr/>
        </p:nvSpPr>
        <p:spPr>
          <a:xfrm>
            <a:off x="2786909" y="4083617"/>
            <a:ext cx="240502" cy="240502"/>
          </a:xfrm>
          <a:custGeom>
            <a:rect b="b" l="l" r="r" t="t"/>
            <a:pathLst>
              <a:path extrusionOk="0" h="2421" w="2421">
                <a:moveTo>
                  <a:pt x="1004" y="1"/>
                </a:moveTo>
                <a:cubicBezTo>
                  <a:pt x="447" y="1"/>
                  <a:pt x="1" y="448"/>
                  <a:pt x="1" y="996"/>
                </a:cubicBezTo>
                <a:cubicBezTo>
                  <a:pt x="1" y="1552"/>
                  <a:pt x="447" y="1999"/>
                  <a:pt x="1004" y="1999"/>
                </a:cubicBezTo>
                <a:lnTo>
                  <a:pt x="2151" y="1999"/>
                </a:lnTo>
                <a:lnTo>
                  <a:pt x="1873" y="2286"/>
                </a:lnTo>
                <a:cubicBezTo>
                  <a:pt x="1839" y="2320"/>
                  <a:pt x="1839" y="2370"/>
                  <a:pt x="1873" y="2396"/>
                </a:cubicBezTo>
                <a:cubicBezTo>
                  <a:pt x="1885" y="2412"/>
                  <a:pt x="1904" y="2421"/>
                  <a:pt x="1924" y="2421"/>
                </a:cubicBezTo>
                <a:cubicBezTo>
                  <a:pt x="1944" y="2421"/>
                  <a:pt x="1965" y="2412"/>
                  <a:pt x="1982" y="2396"/>
                </a:cubicBezTo>
                <a:lnTo>
                  <a:pt x="2370" y="2008"/>
                </a:lnTo>
                <a:cubicBezTo>
                  <a:pt x="2421" y="1957"/>
                  <a:pt x="2421" y="1881"/>
                  <a:pt x="2370" y="1839"/>
                </a:cubicBezTo>
                <a:lnTo>
                  <a:pt x="1982" y="1443"/>
                </a:lnTo>
                <a:cubicBezTo>
                  <a:pt x="1965" y="1426"/>
                  <a:pt x="1944" y="1417"/>
                  <a:pt x="1924" y="1417"/>
                </a:cubicBezTo>
                <a:cubicBezTo>
                  <a:pt x="1904" y="1417"/>
                  <a:pt x="1885" y="1426"/>
                  <a:pt x="1873" y="1443"/>
                </a:cubicBezTo>
                <a:cubicBezTo>
                  <a:pt x="1839" y="1476"/>
                  <a:pt x="1839" y="1527"/>
                  <a:pt x="1873" y="1552"/>
                </a:cubicBezTo>
                <a:lnTo>
                  <a:pt x="2151" y="1839"/>
                </a:lnTo>
                <a:lnTo>
                  <a:pt x="1004" y="1839"/>
                </a:lnTo>
                <a:cubicBezTo>
                  <a:pt x="540" y="1839"/>
                  <a:pt x="161" y="1468"/>
                  <a:pt x="161" y="996"/>
                </a:cubicBezTo>
                <a:cubicBezTo>
                  <a:pt x="161" y="532"/>
                  <a:pt x="540" y="152"/>
                  <a:pt x="1004" y="152"/>
                </a:cubicBezTo>
                <a:cubicBezTo>
                  <a:pt x="1468" y="152"/>
                  <a:pt x="1847" y="532"/>
                  <a:pt x="1847" y="996"/>
                </a:cubicBezTo>
                <a:cubicBezTo>
                  <a:pt x="1847" y="1038"/>
                  <a:pt x="1881" y="1080"/>
                  <a:pt x="1923" y="1080"/>
                </a:cubicBezTo>
                <a:cubicBezTo>
                  <a:pt x="1965" y="1080"/>
                  <a:pt x="2008" y="1038"/>
                  <a:pt x="2008" y="996"/>
                </a:cubicBezTo>
                <a:cubicBezTo>
                  <a:pt x="2008" y="448"/>
                  <a:pt x="1552" y="1"/>
                  <a:pt x="10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1347" name="Google Shape;1347;p65"/>
          <p:cNvGrpSpPr/>
          <p:nvPr/>
        </p:nvGrpSpPr>
        <p:grpSpPr>
          <a:xfrm>
            <a:off x="3469384" y="4091051"/>
            <a:ext cx="195059" cy="220276"/>
            <a:chOff x="4370050" y="4600900"/>
            <a:chExt cx="48925" cy="55250"/>
          </a:xfrm>
        </p:grpSpPr>
        <p:sp>
          <p:nvSpPr>
            <p:cNvPr id="1348" name="Google Shape;1348;p65"/>
            <p:cNvSpPr/>
            <p:nvPr/>
          </p:nvSpPr>
          <p:spPr>
            <a:xfrm>
              <a:off x="4370050" y="4600900"/>
              <a:ext cx="21100" cy="55250"/>
            </a:xfrm>
            <a:custGeom>
              <a:rect b="b" l="l" r="r" t="t"/>
              <a:pathLst>
                <a:path extrusionOk="0" h="2210" w="844">
                  <a:moveTo>
                    <a:pt x="186" y="0"/>
                  </a:moveTo>
                  <a:cubicBezTo>
                    <a:pt x="84" y="0"/>
                    <a:pt x="0" y="84"/>
                    <a:pt x="0" y="186"/>
                  </a:cubicBezTo>
                  <a:lnTo>
                    <a:pt x="0" y="2024"/>
                  </a:lnTo>
                  <a:cubicBezTo>
                    <a:pt x="0" y="2134"/>
                    <a:pt x="84" y="2210"/>
                    <a:pt x="186" y="2210"/>
                  </a:cubicBezTo>
                  <a:lnTo>
                    <a:pt x="767" y="2210"/>
                  </a:lnTo>
                  <a:cubicBezTo>
                    <a:pt x="810" y="2210"/>
                    <a:pt x="843" y="2176"/>
                    <a:pt x="843" y="2134"/>
                  </a:cubicBezTo>
                  <a:cubicBezTo>
                    <a:pt x="843" y="2092"/>
                    <a:pt x="810" y="2058"/>
                    <a:pt x="767" y="2058"/>
                  </a:cubicBezTo>
                  <a:lnTo>
                    <a:pt x="186" y="2058"/>
                  </a:lnTo>
                  <a:cubicBezTo>
                    <a:pt x="169" y="2058"/>
                    <a:pt x="160" y="2041"/>
                    <a:pt x="160" y="2024"/>
                  </a:cubicBezTo>
                  <a:lnTo>
                    <a:pt x="160" y="186"/>
                  </a:lnTo>
                  <a:cubicBezTo>
                    <a:pt x="160" y="169"/>
                    <a:pt x="169" y="160"/>
                    <a:pt x="186" y="160"/>
                  </a:cubicBezTo>
                  <a:lnTo>
                    <a:pt x="767" y="160"/>
                  </a:lnTo>
                  <a:cubicBezTo>
                    <a:pt x="810" y="160"/>
                    <a:pt x="843" y="118"/>
                    <a:pt x="843" y="76"/>
                  </a:cubicBezTo>
                  <a:cubicBezTo>
                    <a:pt x="843" y="34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49" name="Google Shape;1349;p65"/>
            <p:cNvSpPr/>
            <p:nvPr/>
          </p:nvSpPr>
          <p:spPr>
            <a:xfrm>
              <a:off x="4388600" y="4613975"/>
              <a:ext cx="30375" cy="29100"/>
            </a:xfrm>
            <a:custGeom>
              <a:rect b="b" l="l" r="r" t="t"/>
              <a:pathLst>
                <a:path extrusionOk="0" h="1164" w="1215">
                  <a:moveTo>
                    <a:pt x="657" y="0"/>
                  </a:moveTo>
                  <a:cubicBezTo>
                    <a:pt x="637" y="0"/>
                    <a:pt x="616" y="8"/>
                    <a:pt x="599" y="25"/>
                  </a:cubicBezTo>
                  <a:cubicBezTo>
                    <a:pt x="565" y="51"/>
                    <a:pt x="565" y="101"/>
                    <a:pt x="599" y="135"/>
                  </a:cubicBezTo>
                  <a:lnTo>
                    <a:pt x="945" y="506"/>
                  </a:lnTo>
                  <a:lnTo>
                    <a:pt x="76" y="506"/>
                  </a:lnTo>
                  <a:cubicBezTo>
                    <a:pt x="34" y="506"/>
                    <a:pt x="0" y="540"/>
                    <a:pt x="0" y="582"/>
                  </a:cubicBezTo>
                  <a:cubicBezTo>
                    <a:pt x="0" y="624"/>
                    <a:pt x="34" y="658"/>
                    <a:pt x="76" y="658"/>
                  </a:cubicBezTo>
                  <a:lnTo>
                    <a:pt x="945" y="658"/>
                  </a:lnTo>
                  <a:lnTo>
                    <a:pt x="599" y="1029"/>
                  </a:lnTo>
                  <a:cubicBezTo>
                    <a:pt x="565" y="1063"/>
                    <a:pt x="565" y="1113"/>
                    <a:pt x="599" y="1138"/>
                  </a:cubicBezTo>
                  <a:cubicBezTo>
                    <a:pt x="616" y="1155"/>
                    <a:pt x="637" y="1164"/>
                    <a:pt x="657" y="1164"/>
                  </a:cubicBezTo>
                  <a:cubicBezTo>
                    <a:pt x="677" y="1164"/>
                    <a:pt x="696" y="1155"/>
                    <a:pt x="709" y="1138"/>
                  </a:cubicBezTo>
                  <a:lnTo>
                    <a:pt x="1189" y="641"/>
                  </a:lnTo>
                  <a:cubicBezTo>
                    <a:pt x="1214" y="607"/>
                    <a:pt x="1214" y="557"/>
                    <a:pt x="1189" y="531"/>
                  </a:cubicBezTo>
                  <a:lnTo>
                    <a:pt x="709" y="25"/>
                  </a:lnTo>
                  <a:cubicBezTo>
                    <a:pt x="696" y="8"/>
                    <a:pt x="677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grpSp>
        <p:nvGrpSpPr>
          <p:cNvPr id="1350" name="Google Shape;1350;p65"/>
          <p:cNvGrpSpPr/>
          <p:nvPr/>
        </p:nvGrpSpPr>
        <p:grpSpPr>
          <a:xfrm>
            <a:off x="4115950" y="4091051"/>
            <a:ext cx="200142" cy="220276"/>
            <a:chOff x="4538700" y="4600900"/>
            <a:chExt cx="50200" cy="55250"/>
          </a:xfrm>
        </p:grpSpPr>
        <p:sp>
          <p:nvSpPr>
            <p:cNvPr id="1351" name="Google Shape;1351;p65"/>
            <p:cNvSpPr/>
            <p:nvPr/>
          </p:nvSpPr>
          <p:spPr>
            <a:xfrm>
              <a:off x="4538700" y="4600900"/>
              <a:ext cx="21100" cy="55250"/>
            </a:xfrm>
            <a:custGeom>
              <a:rect b="b" l="l" r="r" t="t"/>
              <a:pathLst>
                <a:path extrusionOk="0" h="2210" w="844">
                  <a:moveTo>
                    <a:pt x="186" y="0"/>
                  </a:moveTo>
                  <a:cubicBezTo>
                    <a:pt x="85" y="0"/>
                    <a:pt x="0" y="84"/>
                    <a:pt x="0" y="186"/>
                  </a:cubicBezTo>
                  <a:lnTo>
                    <a:pt x="0" y="2024"/>
                  </a:lnTo>
                  <a:cubicBezTo>
                    <a:pt x="0" y="2134"/>
                    <a:pt x="85" y="2210"/>
                    <a:pt x="186" y="2210"/>
                  </a:cubicBezTo>
                  <a:lnTo>
                    <a:pt x="768" y="2210"/>
                  </a:lnTo>
                  <a:cubicBezTo>
                    <a:pt x="810" y="2210"/>
                    <a:pt x="844" y="2176"/>
                    <a:pt x="844" y="2134"/>
                  </a:cubicBezTo>
                  <a:cubicBezTo>
                    <a:pt x="844" y="2092"/>
                    <a:pt x="810" y="2058"/>
                    <a:pt x="768" y="2058"/>
                  </a:cubicBezTo>
                  <a:lnTo>
                    <a:pt x="186" y="2058"/>
                  </a:lnTo>
                  <a:cubicBezTo>
                    <a:pt x="169" y="2058"/>
                    <a:pt x="161" y="2041"/>
                    <a:pt x="161" y="2024"/>
                  </a:cubicBezTo>
                  <a:lnTo>
                    <a:pt x="161" y="186"/>
                  </a:lnTo>
                  <a:cubicBezTo>
                    <a:pt x="161" y="169"/>
                    <a:pt x="169" y="160"/>
                    <a:pt x="186" y="160"/>
                  </a:cubicBezTo>
                  <a:lnTo>
                    <a:pt x="768" y="160"/>
                  </a:lnTo>
                  <a:cubicBezTo>
                    <a:pt x="810" y="160"/>
                    <a:pt x="844" y="118"/>
                    <a:pt x="844" y="76"/>
                  </a:cubicBezTo>
                  <a:cubicBezTo>
                    <a:pt x="844" y="34"/>
                    <a:pt x="810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  <p:sp>
          <p:nvSpPr>
            <p:cNvPr id="1352" name="Google Shape;1352;p65"/>
            <p:cNvSpPr/>
            <p:nvPr/>
          </p:nvSpPr>
          <p:spPr>
            <a:xfrm>
              <a:off x="4558300" y="4613975"/>
              <a:ext cx="30600" cy="29100"/>
            </a:xfrm>
            <a:custGeom>
              <a:rect b="b" l="l" r="r" t="t"/>
              <a:pathLst>
                <a:path extrusionOk="0" h="1164" w="1224">
                  <a:moveTo>
                    <a:pt x="558" y="0"/>
                  </a:moveTo>
                  <a:cubicBezTo>
                    <a:pt x="538" y="0"/>
                    <a:pt x="519" y="8"/>
                    <a:pt x="507" y="25"/>
                  </a:cubicBezTo>
                  <a:lnTo>
                    <a:pt x="26" y="531"/>
                  </a:lnTo>
                  <a:cubicBezTo>
                    <a:pt x="1" y="557"/>
                    <a:pt x="1" y="607"/>
                    <a:pt x="26" y="641"/>
                  </a:cubicBezTo>
                  <a:lnTo>
                    <a:pt x="507" y="1138"/>
                  </a:lnTo>
                  <a:cubicBezTo>
                    <a:pt x="519" y="1155"/>
                    <a:pt x="538" y="1164"/>
                    <a:pt x="558" y="1164"/>
                  </a:cubicBezTo>
                  <a:cubicBezTo>
                    <a:pt x="578" y="1164"/>
                    <a:pt x="599" y="1155"/>
                    <a:pt x="616" y="1138"/>
                  </a:cubicBezTo>
                  <a:cubicBezTo>
                    <a:pt x="650" y="1113"/>
                    <a:pt x="650" y="1063"/>
                    <a:pt x="616" y="1029"/>
                  </a:cubicBezTo>
                  <a:lnTo>
                    <a:pt x="270" y="658"/>
                  </a:lnTo>
                  <a:lnTo>
                    <a:pt x="1139" y="658"/>
                  </a:lnTo>
                  <a:cubicBezTo>
                    <a:pt x="1181" y="658"/>
                    <a:pt x="1223" y="624"/>
                    <a:pt x="1223" y="582"/>
                  </a:cubicBezTo>
                  <a:cubicBezTo>
                    <a:pt x="1223" y="540"/>
                    <a:pt x="1181" y="506"/>
                    <a:pt x="1139" y="506"/>
                  </a:cubicBezTo>
                  <a:lnTo>
                    <a:pt x="270" y="506"/>
                  </a:lnTo>
                  <a:lnTo>
                    <a:pt x="616" y="135"/>
                  </a:lnTo>
                  <a:cubicBezTo>
                    <a:pt x="650" y="101"/>
                    <a:pt x="650" y="51"/>
                    <a:pt x="616" y="25"/>
                  </a:cubicBezTo>
                  <a:cubicBezTo>
                    <a:pt x="599" y="8"/>
                    <a:pt x="578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</a:endParaRPr>
            </a:p>
          </p:txBody>
        </p:sp>
      </p:grpSp>
      <p:sp>
        <p:nvSpPr>
          <p:cNvPr id="1353" name="Google Shape;1353;p65"/>
          <p:cNvSpPr/>
          <p:nvPr/>
        </p:nvSpPr>
        <p:spPr>
          <a:xfrm>
            <a:off x="314325" y="310075"/>
            <a:ext cx="981000" cy="284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Symbols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itHub's 2024 Presentation Template">
  <a:themeElements>
    <a:clrScheme name="Simple Dark">
      <a:dk1>
        <a:srgbClr val="FFFFFF"/>
      </a:dk1>
      <a:lt1>
        <a:srgbClr val="0D1117"/>
      </a:lt1>
      <a:dk2>
        <a:srgbClr val="21262D"/>
      </a:dk2>
      <a:lt2>
        <a:srgbClr val="8B949E"/>
      </a:lt2>
      <a:accent1>
        <a:srgbClr val="0DFF50"/>
      </a:accent1>
      <a:accent2>
        <a:srgbClr val="6BD6D0"/>
      </a:accent2>
      <a:accent3>
        <a:srgbClr val="096BDE"/>
      </a:accent3>
      <a:accent4>
        <a:srgbClr val="8250DF"/>
      </a:accent4>
      <a:accent5>
        <a:srgbClr val="FF507A"/>
      </a:accent5>
      <a:accent6>
        <a:srgbClr val="FF5934"/>
      </a:accent6>
      <a:hlink>
        <a:srgbClr val="FFFFFF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